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a378ecb44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2a7a8b6104f4e"/>
  </p:sldMasterIdLst>
  <p:sldIdLst>
    <p:sldId xmlns:r="http://schemas.openxmlformats.org/officeDocument/2006/relationships" id="256" r:id="R3484e0879e714665"/>
    <p:sldId xmlns:r="http://schemas.openxmlformats.org/officeDocument/2006/relationships" id="257" r:id="R549872409f0c459d"/>
    <p:sldId xmlns:r="http://schemas.openxmlformats.org/officeDocument/2006/relationships" id="258" r:id="R3ccd5512278845f9"/>
    <p:sldId xmlns:r="http://schemas.openxmlformats.org/officeDocument/2006/relationships" id="259" r:id="Rb8b5019e1e3d4edf"/>
    <p:sldId xmlns:r="http://schemas.openxmlformats.org/officeDocument/2006/relationships" id="260" r:id="Rf745e4eca4a04270"/>
    <p:sldId xmlns:r="http://schemas.openxmlformats.org/officeDocument/2006/relationships" id="261" r:id="R37fbe81291dd435a"/>
    <p:sldId xmlns:r="http://schemas.openxmlformats.org/officeDocument/2006/relationships" id="262" r:id="R5f7ef55d4230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2a7a8b6104f4e" /><Relationship Type="http://schemas.openxmlformats.org/officeDocument/2006/relationships/slide" Target="/ppt/slides/slide1.xml" Id="R3484e0879e714665" /><Relationship Type="http://schemas.openxmlformats.org/officeDocument/2006/relationships/slide" Target="/ppt/slides/slide2.xml" Id="R549872409f0c459d" /><Relationship Type="http://schemas.openxmlformats.org/officeDocument/2006/relationships/slide" Target="/ppt/slides/slide3.xml" Id="R3ccd5512278845f9" /><Relationship Type="http://schemas.openxmlformats.org/officeDocument/2006/relationships/slide" Target="/ppt/slides/slide4.xml" Id="Rb8b5019e1e3d4edf" /><Relationship Type="http://schemas.openxmlformats.org/officeDocument/2006/relationships/slide" Target="/ppt/slides/slide5.xml" Id="Rf745e4eca4a04270" /><Relationship Type="http://schemas.openxmlformats.org/officeDocument/2006/relationships/slide" Target="/ppt/slides/slide6.xml" Id="R37fbe81291dd435a" /><Relationship Type="http://schemas.openxmlformats.org/officeDocument/2006/relationships/slide" Target="/ppt/slides/slide7.xml" Id="R5f7ef55d4230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8fd7aa9c6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f3bbad894ebf" /><Relationship Type="http://schemas.openxmlformats.org/officeDocument/2006/relationships/theme" Target="/ppt/slideMasters/theme/theme1.xml" Id="R939687e78586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af3bbad89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3f947237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81e8c76c0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f2b5cdb9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2817525e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a130e78d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9a006b39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e7651e84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KOMIJN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FISKUM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Smalgangen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920 517 501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