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5465c43e5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31c787682419b"/>
  </p:sldMasterIdLst>
  <p:sldIdLst>
    <p:sldId xmlns:r="http://schemas.openxmlformats.org/officeDocument/2006/relationships" id="256" r:id="Rae67c767f22a487f"/>
    <p:sldId xmlns:r="http://schemas.openxmlformats.org/officeDocument/2006/relationships" id="257" r:id="R26b5e6d3ba5140ce"/>
    <p:sldId xmlns:r="http://schemas.openxmlformats.org/officeDocument/2006/relationships" id="258" r:id="Re4f1c152620a47ad"/>
    <p:sldId xmlns:r="http://schemas.openxmlformats.org/officeDocument/2006/relationships" id="259" r:id="R215e3e790b694ac1"/>
    <p:sldId xmlns:r="http://schemas.openxmlformats.org/officeDocument/2006/relationships" id="260" r:id="Ra1592ac1d3cf41a8"/>
    <p:sldId xmlns:r="http://schemas.openxmlformats.org/officeDocument/2006/relationships" id="261" r:id="R4abfafea393c4e54"/>
    <p:sldId xmlns:r="http://schemas.openxmlformats.org/officeDocument/2006/relationships" id="262" r:id="R05228dd05259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31c787682419b" /><Relationship Type="http://schemas.openxmlformats.org/officeDocument/2006/relationships/slide" Target="/ppt/slides/slide1.xml" Id="Rae67c767f22a487f" /><Relationship Type="http://schemas.openxmlformats.org/officeDocument/2006/relationships/slide" Target="/ppt/slides/slide2.xml" Id="R26b5e6d3ba5140ce" /><Relationship Type="http://schemas.openxmlformats.org/officeDocument/2006/relationships/slide" Target="/ppt/slides/slide3.xml" Id="Re4f1c152620a47ad" /><Relationship Type="http://schemas.openxmlformats.org/officeDocument/2006/relationships/slide" Target="/ppt/slides/slide4.xml" Id="R215e3e790b694ac1" /><Relationship Type="http://schemas.openxmlformats.org/officeDocument/2006/relationships/slide" Target="/ppt/slides/slide5.xml" Id="Ra1592ac1d3cf41a8" /><Relationship Type="http://schemas.openxmlformats.org/officeDocument/2006/relationships/slide" Target="/ppt/slides/slide6.xml" Id="R4abfafea393c4e54" /><Relationship Type="http://schemas.openxmlformats.org/officeDocument/2006/relationships/slide" Target="/ppt/slides/slide7.xml" Id="R05228dd05259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02eedf5f342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4d3fe00784a78" /><Relationship Type="http://schemas.openxmlformats.org/officeDocument/2006/relationships/theme" Target="/ppt/slideMasters/theme/theme1.xml" Id="R43f21063d378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4d3fe0078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df51fc552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b28533b1f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2588caadf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152c62df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555e7c9c2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be03b25c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c79c8abe0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PÅLOGGA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PÅLOGGA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2 047 735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GEIR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PÅLOGGA AS</a:t>
            </a:r>
          </a:p>
        </p:txBody>
      </p:sp>
    </p:spTree>
  </p:cSld>
  <p:clrMapOvr>
    <a:masterClrMapping xmlns:a="http://schemas.openxmlformats.org/drawingml/2006/main"/>
  </p:clrMapOvr>
</p:sld>
</file>