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327c042df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ae9fa95b04034"/>
  </p:sldMasterIdLst>
  <p:sldIdLst>
    <p:sldId xmlns:r="http://schemas.openxmlformats.org/officeDocument/2006/relationships" id="256" r:id="R4b3a85b1c10a4d17"/>
    <p:sldId xmlns:r="http://schemas.openxmlformats.org/officeDocument/2006/relationships" id="257" r:id="Rc1c75257e6cc45cb"/>
    <p:sldId xmlns:r="http://schemas.openxmlformats.org/officeDocument/2006/relationships" id="258" r:id="R6a482c668d464d31"/>
    <p:sldId xmlns:r="http://schemas.openxmlformats.org/officeDocument/2006/relationships" id="259" r:id="R4da99900574847fa"/>
    <p:sldId xmlns:r="http://schemas.openxmlformats.org/officeDocument/2006/relationships" id="260" r:id="Rfb28cfd1d33b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ae9fa95b04034" /><Relationship Type="http://schemas.openxmlformats.org/officeDocument/2006/relationships/slide" Target="/ppt/slides/slide1.xml" Id="R4b3a85b1c10a4d17" /><Relationship Type="http://schemas.openxmlformats.org/officeDocument/2006/relationships/slide" Target="/ppt/slides/slide2.xml" Id="Rc1c75257e6cc45cb" /><Relationship Type="http://schemas.openxmlformats.org/officeDocument/2006/relationships/slide" Target="/ppt/slides/slide3.xml" Id="R6a482c668d464d31" /><Relationship Type="http://schemas.openxmlformats.org/officeDocument/2006/relationships/slide" Target="/ppt/slides/slide4.xml" Id="R4da99900574847fa" /><Relationship Type="http://schemas.openxmlformats.org/officeDocument/2006/relationships/slide" Target="/ppt/slides/slide5.xml" Id="Rfb28cfd1d33b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329a3d41a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a10e2942848cf" /><Relationship Type="http://schemas.openxmlformats.org/officeDocument/2006/relationships/theme" Target="/ppt/slideMasters/theme/theme1.xml" Id="R833468b6ef2e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a10e29428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34f733ca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033e13a643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fe314762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ba569b4c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f2b1a1270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KARLSEN RONNY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RONNY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Dalbyvegen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920 518 443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