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3352197694e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631c8c8ec40ef"/>
  </p:sldMasterIdLst>
  <p:sldIdLst>
    <p:sldId xmlns:r="http://schemas.openxmlformats.org/officeDocument/2006/relationships" id="256" r:id="Rbb3a65df22904b50"/>
    <p:sldId xmlns:r="http://schemas.openxmlformats.org/officeDocument/2006/relationships" id="257" r:id="R6f304992e946432a"/>
    <p:sldId xmlns:r="http://schemas.openxmlformats.org/officeDocument/2006/relationships" id="258" r:id="R0cb148b6c1204184"/>
    <p:sldId xmlns:r="http://schemas.openxmlformats.org/officeDocument/2006/relationships" id="259" r:id="Raaf88ffe374346bc"/>
    <p:sldId xmlns:r="http://schemas.openxmlformats.org/officeDocument/2006/relationships" id="260" r:id="R179aab8718284bdd"/>
    <p:sldId xmlns:r="http://schemas.openxmlformats.org/officeDocument/2006/relationships" id="261" r:id="Rbed35cabb43c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631c8c8ec40ef" /><Relationship Type="http://schemas.openxmlformats.org/officeDocument/2006/relationships/slide" Target="/ppt/slides/slide1.xml" Id="Rbb3a65df22904b50" /><Relationship Type="http://schemas.openxmlformats.org/officeDocument/2006/relationships/slide" Target="/ppt/slides/slide2.xml" Id="R6f304992e946432a" /><Relationship Type="http://schemas.openxmlformats.org/officeDocument/2006/relationships/slide" Target="/ppt/slides/slide3.xml" Id="R0cb148b6c1204184" /><Relationship Type="http://schemas.openxmlformats.org/officeDocument/2006/relationships/slide" Target="/ppt/slides/slide4.xml" Id="Raaf88ffe374346bc" /><Relationship Type="http://schemas.openxmlformats.org/officeDocument/2006/relationships/slide" Target="/ppt/slides/slide5.xml" Id="R179aab8718284bdd" /><Relationship Type="http://schemas.openxmlformats.org/officeDocument/2006/relationships/slide" Target="/ppt/slides/slide6.xml" Id="Rbed35cabb43c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ed6903c9243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cce41dd35424a" /><Relationship Type="http://schemas.openxmlformats.org/officeDocument/2006/relationships/theme" Target="/ppt/slideMasters/theme/theme1.xml" Id="R4771a54aa07d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cce41dd35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59bfa4bf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a400b8016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42e8239fc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11c466f2245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c61f8941b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4da22bdf9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HØYANGER TRELAST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HØYANGER TRELAST HOLDING AS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ØREN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920 522 114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HØYANGER TRELAST HOLDING AS</a:t>
            </a:r>
          </a:p>
        </p:txBody>
      </p:sp>
    </p:spTree>
  </p:cSld>
  <p:clrMapOvr>
    <a:masterClrMapping xmlns:a="http://schemas.openxmlformats.org/drawingml/2006/main"/>
  </p:clrMapOvr>
</p:sld>
</file>