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3813b435df4d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f0c166a2c4070"/>
  </p:sldMasterIdLst>
  <p:sldIdLst>
    <p:sldId xmlns:r="http://schemas.openxmlformats.org/officeDocument/2006/relationships" id="256" r:id="R76aee8f149d44c6c"/>
    <p:sldId xmlns:r="http://schemas.openxmlformats.org/officeDocument/2006/relationships" id="257" r:id="Rcff215df225e4b4b"/>
    <p:sldId xmlns:r="http://schemas.openxmlformats.org/officeDocument/2006/relationships" id="258" r:id="Rd696a5e128834b59"/>
    <p:sldId xmlns:r="http://schemas.openxmlformats.org/officeDocument/2006/relationships" id="259" r:id="Ra1c7a43858964d8d"/>
    <p:sldId xmlns:r="http://schemas.openxmlformats.org/officeDocument/2006/relationships" id="260" r:id="Ra7529bad41a845d3"/>
    <p:sldId xmlns:r="http://schemas.openxmlformats.org/officeDocument/2006/relationships" id="261" r:id="R66ff97feea0341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f0c166a2c4070" /><Relationship Type="http://schemas.openxmlformats.org/officeDocument/2006/relationships/slide" Target="/ppt/slides/slide1.xml" Id="R76aee8f149d44c6c" /><Relationship Type="http://schemas.openxmlformats.org/officeDocument/2006/relationships/slide" Target="/ppt/slides/slide2.xml" Id="Rcff215df225e4b4b" /><Relationship Type="http://schemas.openxmlformats.org/officeDocument/2006/relationships/slide" Target="/ppt/slides/slide3.xml" Id="Rd696a5e128834b59" /><Relationship Type="http://schemas.openxmlformats.org/officeDocument/2006/relationships/slide" Target="/ppt/slides/slide4.xml" Id="Ra1c7a43858964d8d" /><Relationship Type="http://schemas.openxmlformats.org/officeDocument/2006/relationships/slide" Target="/ppt/slides/slide5.xml" Id="Ra7529bad41a845d3" /><Relationship Type="http://schemas.openxmlformats.org/officeDocument/2006/relationships/slide" Target="/ppt/slides/slide6.xml" Id="R66ff97feea0341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7a412e9854a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2f2f1f93e4879" /><Relationship Type="http://schemas.openxmlformats.org/officeDocument/2006/relationships/theme" Target="/ppt/slideMasters/theme/theme1.xml" Id="Rbf054913372d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02f2f1f93e48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3c696648a49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062edbfc74a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ca16b978d40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c2c6aba2549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b6db6cc5f4a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a9994454c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TAK OG BYGG REHAB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TAK OG BYGG REHAB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TAK OG BYGG REHAB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TAK OG BYGG REHAB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TAK OG BYGG REHAB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TAK OG BYGG REHAB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JOHANSEN ØSTGÅRD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HEYN VIDAR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TAK OG BYGG REHAB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920 522 122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TAK OG BYGG REHAB AS</a:t>
            </a:r>
          </a:p>
        </p:txBody>
      </p:sp>
    </p:spTree>
  </p:cSld>
  <p:clrMapOvr>
    <a:masterClrMapping xmlns:a="http://schemas.openxmlformats.org/drawingml/2006/main"/>
  </p:clrMapOvr>
</p:sld>
</file>