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0bbcd2676041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b1a986d3fe437d"/>
  </p:sldMasterIdLst>
  <p:sldIdLst>
    <p:sldId xmlns:r="http://schemas.openxmlformats.org/officeDocument/2006/relationships" id="256" r:id="Rd1bc9519f20a409d"/>
    <p:sldId xmlns:r="http://schemas.openxmlformats.org/officeDocument/2006/relationships" id="257" r:id="R3f7405b9be0b4f34"/>
    <p:sldId xmlns:r="http://schemas.openxmlformats.org/officeDocument/2006/relationships" id="258" r:id="Re24f81f14c054a35"/>
    <p:sldId xmlns:r="http://schemas.openxmlformats.org/officeDocument/2006/relationships" id="259" r:id="R9e712bae700a4ad6"/>
    <p:sldId xmlns:r="http://schemas.openxmlformats.org/officeDocument/2006/relationships" id="260" r:id="Rdc7c6f01e2d54d7a"/>
    <p:sldId xmlns:r="http://schemas.openxmlformats.org/officeDocument/2006/relationships" id="261" r:id="R8128885ea2c04825"/>
    <p:sldId xmlns:r="http://schemas.openxmlformats.org/officeDocument/2006/relationships" id="262" r:id="R2cebfdd588c1408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b1a986d3fe437d" /><Relationship Type="http://schemas.openxmlformats.org/officeDocument/2006/relationships/slide" Target="/ppt/slides/slide1.xml" Id="Rd1bc9519f20a409d" /><Relationship Type="http://schemas.openxmlformats.org/officeDocument/2006/relationships/slide" Target="/ppt/slides/slide2.xml" Id="R3f7405b9be0b4f34" /><Relationship Type="http://schemas.openxmlformats.org/officeDocument/2006/relationships/slide" Target="/ppt/slides/slide3.xml" Id="Re24f81f14c054a35" /><Relationship Type="http://schemas.openxmlformats.org/officeDocument/2006/relationships/slide" Target="/ppt/slides/slide4.xml" Id="R9e712bae700a4ad6" /><Relationship Type="http://schemas.openxmlformats.org/officeDocument/2006/relationships/slide" Target="/ppt/slides/slide5.xml" Id="Rdc7c6f01e2d54d7a" /><Relationship Type="http://schemas.openxmlformats.org/officeDocument/2006/relationships/slide" Target="/ppt/slides/slide6.xml" Id="R8128885ea2c04825" /><Relationship Type="http://schemas.openxmlformats.org/officeDocument/2006/relationships/slide" Target="/ppt/slides/slide7.xml" Id="R2cebfdd588c1408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c62142d0f14f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dbe7565384c77" /><Relationship Type="http://schemas.openxmlformats.org/officeDocument/2006/relationships/theme" Target="/ppt/slideMasters/theme/theme1.xml" Id="R37a0cb62021046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dbe7565384c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85385d0cb24a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3f8ce6c0a146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5e6cc7f7040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cffb2f4cdf4c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55d42bd2834a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79ed9128cc45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57dd110f2946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HØYANGER TRELASTKOMPANI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HØYANGER TRELASTKOMPANI ble etablert [år] og holder til i Høyanger.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15 822 504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−969 622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4 560 891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6 282 061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HØYANGER TRELAST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Strandgata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6993 Høyanger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71 42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firmapost@hoyanger-trelast.no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hoyanger.xl-bygg.no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920 522 262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HØYANGER TRELASTKOMPANI</a:t>
            </a:r>
          </a:p>
        </p:txBody>
      </p:sp>
    </p:spTree>
  </p:cSld>
  <p:clrMapOvr>
    <a:masterClrMapping xmlns:a="http://schemas.openxmlformats.org/drawingml/2006/main"/>
  </p:clrMapOvr>
</p:sld>
</file>