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e64085d8834c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fc34d277843e4"/>
  </p:sldMasterIdLst>
  <p:sldIdLst>
    <p:sldId xmlns:r="http://schemas.openxmlformats.org/officeDocument/2006/relationships" id="256" r:id="R76c50251e02c43ed"/>
    <p:sldId xmlns:r="http://schemas.openxmlformats.org/officeDocument/2006/relationships" id="257" r:id="R1e3808ca022e4728"/>
    <p:sldId xmlns:r="http://schemas.openxmlformats.org/officeDocument/2006/relationships" id="258" r:id="R9c73d3e5f9554488"/>
    <p:sldId xmlns:r="http://schemas.openxmlformats.org/officeDocument/2006/relationships" id="259" r:id="R3cf40059a5224d06"/>
    <p:sldId xmlns:r="http://schemas.openxmlformats.org/officeDocument/2006/relationships" id="260" r:id="Ra6f2f86d0fce493c"/>
    <p:sldId xmlns:r="http://schemas.openxmlformats.org/officeDocument/2006/relationships" id="261" r:id="R335544a5599045bd"/>
    <p:sldId xmlns:r="http://schemas.openxmlformats.org/officeDocument/2006/relationships" id="262" r:id="Rbc9320156464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fc34d277843e4" /><Relationship Type="http://schemas.openxmlformats.org/officeDocument/2006/relationships/slide" Target="/ppt/slides/slide1.xml" Id="R76c50251e02c43ed" /><Relationship Type="http://schemas.openxmlformats.org/officeDocument/2006/relationships/slide" Target="/ppt/slides/slide2.xml" Id="R1e3808ca022e4728" /><Relationship Type="http://schemas.openxmlformats.org/officeDocument/2006/relationships/slide" Target="/ppt/slides/slide3.xml" Id="R9c73d3e5f9554488" /><Relationship Type="http://schemas.openxmlformats.org/officeDocument/2006/relationships/slide" Target="/ppt/slides/slide4.xml" Id="R3cf40059a5224d06" /><Relationship Type="http://schemas.openxmlformats.org/officeDocument/2006/relationships/slide" Target="/ppt/slides/slide5.xml" Id="Ra6f2f86d0fce493c" /><Relationship Type="http://schemas.openxmlformats.org/officeDocument/2006/relationships/slide" Target="/ppt/slides/slide6.xml" Id="R335544a5599045bd" /><Relationship Type="http://schemas.openxmlformats.org/officeDocument/2006/relationships/slide" Target="/ppt/slides/slide7.xml" Id="Rbc9320156464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c72d2c958d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70f7cce3c418f" /><Relationship Type="http://schemas.openxmlformats.org/officeDocument/2006/relationships/theme" Target="/ppt/slideMasters/theme/theme1.xml" Id="R821133b3b8bd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470f7cce3c41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33d6b3424c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41262b9d42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3c495fafd40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d165bbfa3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ce5b8c043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0528a69644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e148bd6ec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FBA2018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FBA2018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4 825 082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15 402 365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920 538 231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FBA2018 AS</a:t>
            </a:r>
          </a:p>
        </p:txBody>
      </p:sp>
    </p:spTree>
  </p:cSld>
  <p:clrMapOvr>
    <a:masterClrMapping xmlns:a="http://schemas.openxmlformats.org/drawingml/2006/main"/>
  </p:clrMapOvr>
</p:sld>
</file>