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4bb373246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eb015e0724d37"/>
  </p:sldMasterIdLst>
  <p:sldIdLst>
    <p:sldId xmlns:r="http://schemas.openxmlformats.org/officeDocument/2006/relationships" id="256" r:id="Raa650c119dad4e69"/>
    <p:sldId xmlns:r="http://schemas.openxmlformats.org/officeDocument/2006/relationships" id="257" r:id="Rd22c3a81db134dff"/>
    <p:sldId xmlns:r="http://schemas.openxmlformats.org/officeDocument/2006/relationships" id="258" r:id="Rec8fab62c90348be"/>
    <p:sldId xmlns:r="http://schemas.openxmlformats.org/officeDocument/2006/relationships" id="259" r:id="R047bf4fdd2aa436d"/>
    <p:sldId xmlns:r="http://schemas.openxmlformats.org/officeDocument/2006/relationships" id="260" r:id="R0bf451f49ae34394"/>
    <p:sldId xmlns:r="http://schemas.openxmlformats.org/officeDocument/2006/relationships" id="261" r:id="R2877200b5e0b496b"/>
    <p:sldId xmlns:r="http://schemas.openxmlformats.org/officeDocument/2006/relationships" id="262" r:id="Rc26e0a929af1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eb015e0724d37" /><Relationship Type="http://schemas.openxmlformats.org/officeDocument/2006/relationships/slide" Target="/ppt/slides/slide1.xml" Id="Raa650c119dad4e69" /><Relationship Type="http://schemas.openxmlformats.org/officeDocument/2006/relationships/slide" Target="/ppt/slides/slide2.xml" Id="Rd22c3a81db134dff" /><Relationship Type="http://schemas.openxmlformats.org/officeDocument/2006/relationships/slide" Target="/ppt/slides/slide3.xml" Id="Rec8fab62c90348be" /><Relationship Type="http://schemas.openxmlformats.org/officeDocument/2006/relationships/slide" Target="/ppt/slides/slide4.xml" Id="R047bf4fdd2aa436d" /><Relationship Type="http://schemas.openxmlformats.org/officeDocument/2006/relationships/slide" Target="/ppt/slides/slide5.xml" Id="R0bf451f49ae34394" /><Relationship Type="http://schemas.openxmlformats.org/officeDocument/2006/relationships/slide" Target="/ppt/slides/slide6.xml" Id="R2877200b5e0b496b" /><Relationship Type="http://schemas.openxmlformats.org/officeDocument/2006/relationships/slide" Target="/ppt/slides/slide7.xml" Id="Rc26e0a929af1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a3ea6810d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d03c0d694e8b" /><Relationship Type="http://schemas.openxmlformats.org/officeDocument/2006/relationships/theme" Target="/ppt/slideMasters/theme/theme1.xml" Id="R448958d841af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1d03c0d69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127a8229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1cdd7d18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6933e1ead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41d4fd7b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16b059c8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cfeb0a69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15551ef1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FBA2019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FBA2019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178 651 632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217 095 694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440 967 100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920 538 592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FBA2019 AS</a:t>
            </a:r>
          </a:p>
        </p:txBody>
      </p:sp>
    </p:spTree>
  </p:cSld>
  <p:clrMapOvr>
    <a:masterClrMapping xmlns:a="http://schemas.openxmlformats.org/drawingml/2006/main"/>
  </p:clrMapOvr>
</p:sld>
</file>