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5d5aa5c69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36adf1c0747af"/>
  </p:sldMasterIdLst>
  <p:sldIdLst>
    <p:sldId xmlns:r="http://schemas.openxmlformats.org/officeDocument/2006/relationships" id="256" r:id="R6fa0ee42281a49d4"/>
    <p:sldId xmlns:r="http://schemas.openxmlformats.org/officeDocument/2006/relationships" id="257" r:id="Raacd7642556a4440"/>
    <p:sldId xmlns:r="http://schemas.openxmlformats.org/officeDocument/2006/relationships" id="258" r:id="R9869563e17c34524"/>
    <p:sldId xmlns:r="http://schemas.openxmlformats.org/officeDocument/2006/relationships" id="259" r:id="Ra3b201a304004d7e"/>
    <p:sldId xmlns:r="http://schemas.openxmlformats.org/officeDocument/2006/relationships" id="260" r:id="Rc8898bbf4fff484d"/>
    <p:sldId xmlns:r="http://schemas.openxmlformats.org/officeDocument/2006/relationships" id="261" r:id="R028d43cdae364868"/>
    <p:sldId xmlns:r="http://schemas.openxmlformats.org/officeDocument/2006/relationships" id="262" r:id="Rbbf8bb536ca9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36adf1c0747af" /><Relationship Type="http://schemas.openxmlformats.org/officeDocument/2006/relationships/slide" Target="/ppt/slides/slide1.xml" Id="R6fa0ee42281a49d4" /><Relationship Type="http://schemas.openxmlformats.org/officeDocument/2006/relationships/slide" Target="/ppt/slides/slide2.xml" Id="Raacd7642556a4440" /><Relationship Type="http://schemas.openxmlformats.org/officeDocument/2006/relationships/slide" Target="/ppt/slides/slide3.xml" Id="R9869563e17c34524" /><Relationship Type="http://schemas.openxmlformats.org/officeDocument/2006/relationships/slide" Target="/ppt/slides/slide4.xml" Id="Ra3b201a304004d7e" /><Relationship Type="http://schemas.openxmlformats.org/officeDocument/2006/relationships/slide" Target="/ppt/slides/slide5.xml" Id="Rc8898bbf4fff484d" /><Relationship Type="http://schemas.openxmlformats.org/officeDocument/2006/relationships/slide" Target="/ppt/slides/slide6.xml" Id="R028d43cdae364868" /><Relationship Type="http://schemas.openxmlformats.org/officeDocument/2006/relationships/slide" Target="/ppt/slides/slide7.xml" Id="Rbbf8bb536ca9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8bf83402f42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d30eb2cb54051" /><Relationship Type="http://schemas.openxmlformats.org/officeDocument/2006/relationships/theme" Target="/ppt/slideMasters/theme/theme1.xml" Id="R521699deb648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4d30eb2cb5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8cea45dbb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459e0ffd3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c9159a3e1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9b0299bf5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5f631fb0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55644376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00350705940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 PARKERING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 PARKERING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7 169 267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21 970 786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MØLLEKVARTALET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Zetlitzveien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920 554 113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 PARKERING AS</a:t>
            </a:r>
          </a:p>
        </p:txBody>
      </p:sp>
    </p:spTree>
  </p:cSld>
  <p:clrMapOvr>
    <a:masterClrMapping xmlns:a="http://schemas.openxmlformats.org/drawingml/2006/main"/>
  </p:clrMapOvr>
</p:sld>
</file>