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b72cc9d819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a1411876745b4"/>
  </p:sldMasterIdLst>
  <p:sldIdLst>
    <p:sldId xmlns:r="http://schemas.openxmlformats.org/officeDocument/2006/relationships" id="256" r:id="R857ed01b70674eb5"/>
    <p:sldId xmlns:r="http://schemas.openxmlformats.org/officeDocument/2006/relationships" id="257" r:id="Rbb679deb62e943a8"/>
    <p:sldId xmlns:r="http://schemas.openxmlformats.org/officeDocument/2006/relationships" id="258" r:id="R2143fa7590724b78"/>
    <p:sldId xmlns:r="http://schemas.openxmlformats.org/officeDocument/2006/relationships" id="259" r:id="Rb9661f0240474ffb"/>
    <p:sldId xmlns:r="http://schemas.openxmlformats.org/officeDocument/2006/relationships" id="260" r:id="Re7da0f0fd10a4dcc"/>
    <p:sldId xmlns:r="http://schemas.openxmlformats.org/officeDocument/2006/relationships" id="261" r:id="Rfc13df68850a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a1411876745b4" /><Relationship Type="http://schemas.openxmlformats.org/officeDocument/2006/relationships/slide" Target="/ppt/slides/slide1.xml" Id="R857ed01b70674eb5" /><Relationship Type="http://schemas.openxmlformats.org/officeDocument/2006/relationships/slide" Target="/ppt/slides/slide2.xml" Id="Rbb679deb62e943a8" /><Relationship Type="http://schemas.openxmlformats.org/officeDocument/2006/relationships/slide" Target="/ppt/slides/slide3.xml" Id="R2143fa7590724b78" /><Relationship Type="http://schemas.openxmlformats.org/officeDocument/2006/relationships/slide" Target="/ppt/slides/slide4.xml" Id="Rb9661f0240474ffb" /><Relationship Type="http://schemas.openxmlformats.org/officeDocument/2006/relationships/slide" Target="/ppt/slides/slide5.xml" Id="Re7da0f0fd10a4dcc" /><Relationship Type="http://schemas.openxmlformats.org/officeDocument/2006/relationships/slide" Target="/ppt/slides/slide6.xml" Id="Rfc13df68850a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6baead891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03e4be95549a7" /><Relationship Type="http://schemas.openxmlformats.org/officeDocument/2006/relationships/theme" Target="/ppt/slideMasters/theme/theme1.xml" Id="R7c62f7fca6b0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03e4be955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cebd16371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d01829e31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21e1ab08c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046c69887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7ea44b062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2e16ab886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EFANTOFT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Søvikmarka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920 554 555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EFANTOFT INVEST AS</a:t>
            </a:r>
          </a:p>
        </p:txBody>
      </p:sp>
    </p:spTree>
  </p:cSld>
  <p:clrMapOvr>
    <a:masterClrMapping xmlns:a="http://schemas.openxmlformats.org/drawingml/2006/main"/>
  </p:clrMapOvr>
</p:sld>
</file>