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72ff57793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b3b02e70e4254"/>
  </p:sldMasterIdLst>
  <p:sldIdLst>
    <p:sldId xmlns:r="http://schemas.openxmlformats.org/officeDocument/2006/relationships" id="256" r:id="Re1f58229df624896"/>
    <p:sldId xmlns:r="http://schemas.openxmlformats.org/officeDocument/2006/relationships" id="257" r:id="R5f413399a7e54ed1"/>
    <p:sldId xmlns:r="http://schemas.openxmlformats.org/officeDocument/2006/relationships" id="258" r:id="R56a5ecbeba124932"/>
    <p:sldId xmlns:r="http://schemas.openxmlformats.org/officeDocument/2006/relationships" id="259" r:id="R9baab366e1fe486d"/>
    <p:sldId xmlns:r="http://schemas.openxmlformats.org/officeDocument/2006/relationships" id="260" r:id="Ra658c73212ae4bc8"/>
    <p:sldId xmlns:r="http://schemas.openxmlformats.org/officeDocument/2006/relationships" id="261" r:id="Rc8d89ac73fca491b"/>
    <p:sldId xmlns:r="http://schemas.openxmlformats.org/officeDocument/2006/relationships" id="262" r:id="R5373ec504f6f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b3b02e70e4254" /><Relationship Type="http://schemas.openxmlformats.org/officeDocument/2006/relationships/slide" Target="/ppt/slides/slide1.xml" Id="Re1f58229df624896" /><Relationship Type="http://schemas.openxmlformats.org/officeDocument/2006/relationships/slide" Target="/ppt/slides/slide2.xml" Id="R5f413399a7e54ed1" /><Relationship Type="http://schemas.openxmlformats.org/officeDocument/2006/relationships/slide" Target="/ppt/slides/slide3.xml" Id="R56a5ecbeba124932" /><Relationship Type="http://schemas.openxmlformats.org/officeDocument/2006/relationships/slide" Target="/ppt/slides/slide4.xml" Id="R9baab366e1fe486d" /><Relationship Type="http://schemas.openxmlformats.org/officeDocument/2006/relationships/slide" Target="/ppt/slides/slide5.xml" Id="Ra658c73212ae4bc8" /><Relationship Type="http://schemas.openxmlformats.org/officeDocument/2006/relationships/slide" Target="/ppt/slides/slide6.xml" Id="Rc8d89ac73fca491b" /><Relationship Type="http://schemas.openxmlformats.org/officeDocument/2006/relationships/slide" Target="/ppt/slides/slide7.xml" Id="R5373ec504f6f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02aabb077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630673934bfe" /><Relationship Type="http://schemas.openxmlformats.org/officeDocument/2006/relationships/theme" Target="/ppt/slideMasters/theme/theme1.xml" Id="R45bc5531037d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363067393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025227903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44bef996a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d8e3a9441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7d2d8145f42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644dcb6be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739ecd0e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b9b8ae5da4c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EFANTOFT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EFANTOFT INVEST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FANTOFT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Søvikmarka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920 554 555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