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36e7ab975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83987c4ff40e9"/>
  </p:sldMasterIdLst>
  <p:sldIdLst>
    <p:sldId xmlns:r="http://schemas.openxmlformats.org/officeDocument/2006/relationships" id="256" r:id="R564db8fef75e445e"/>
    <p:sldId xmlns:r="http://schemas.openxmlformats.org/officeDocument/2006/relationships" id="257" r:id="R15e0be0febce473b"/>
    <p:sldId xmlns:r="http://schemas.openxmlformats.org/officeDocument/2006/relationships" id="258" r:id="R99fb35f112cf42e4"/>
    <p:sldId xmlns:r="http://schemas.openxmlformats.org/officeDocument/2006/relationships" id="259" r:id="R6c482b5ce2004f80"/>
    <p:sldId xmlns:r="http://schemas.openxmlformats.org/officeDocument/2006/relationships" id="260" r:id="R99d1d299fdeb4e46"/>
    <p:sldId xmlns:r="http://schemas.openxmlformats.org/officeDocument/2006/relationships" id="261" r:id="R2d51f67c01ec4ac1"/>
    <p:sldId xmlns:r="http://schemas.openxmlformats.org/officeDocument/2006/relationships" id="262" r:id="R6e212e1d3ae3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83987c4ff40e9" /><Relationship Type="http://schemas.openxmlformats.org/officeDocument/2006/relationships/slide" Target="/ppt/slides/slide1.xml" Id="R564db8fef75e445e" /><Relationship Type="http://schemas.openxmlformats.org/officeDocument/2006/relationships/slide" Target="/ppt/slides/slide2.xml" Id="R15e0be0febce473b" /><Relationship Type="http://schemas.openxmlformats.org/officeDocument/2006/relationships/slide" Target="/ppt/slides/slide3.xml" Id="R99fb35f112cf42e4" /><Relationship Type="http://schemas.openxmlformats.org/officeDocument/2006/relationships/slide" Target="/ppt/slides/slide4.xml" Id="R6c482b5ce2004f80" /><Relationship Type="http://schemas.openxmlformats.org/officeDocument/2006/relationships/slide" Target="/ppt/slides/slide5.xml" Id="R99d1d299fdeb4e46" /><Relationship Type="http://schemas.openxmlformats.org/officeDocument/2006/relationships/slide" Target="/ppt/slides/slide6.xml" Id="R2d51f67c01ec4ac1" /><Relationship Type="http://schemas.openxmlformats.org/officeDocument/2006/relationships/slide" Target="/ppt/slides/slide7.xml" Id="R6e212e1d3ae3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35bcc4b50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8c597f3594111" /><Relationship Type="http://schemas.openxmlformats.org/officeDocument/2006/relationships/theme" Target="/ppt/slideMasters/theme/theme1.xml" Id="Rc837e483948d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8c597f359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48bf7d40c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dacaccfe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844a8002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e0065918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e54e79fb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4516c24a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07c78eb4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172 629 392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