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34754c60d94d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db70f7c7e4ab6"/>
  </p:sldMasterIdLst>
  <p:sldIdLst>
    <p:sldId xmlns:r="http://schemas.openxmlformats.org/officeDocument/2006/relationships" id="256" r:id="R50fb9aa2292a447a"/>
    <p:sldId xmlns:r="http://schemas.openxmlformats.org/officeDocument/2006/relationships" id="257" r:id="R9bc594ed4c8c40da"/>
    <p:sldId xmlns:r="http://schemas.openxmlformats.org/officeDocument/2006/relationships" id="258" r:id="R50889ea1fe7d415a"/>
    <p:sldId xmlns:r="http://schemas.openxmlformats.org/officeDocument/2006/relationships" id="259" r:id="Rcfdad9d1e6234648"/>
    <p:sldId xmlns:r="http://schemas.openxmlformats.org/officeDocument/2006/relationships" id="260" r:id="R941111170155437f"/>
    <p:sldId xmlns:r="http://schemas.openxmlformats.org/officeDocument/2006/relationships" id="261" r:id="R2e2e7c374eb342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db70f7c7e4ab6" /><Relationship Type="http://schemas.openxmlformats.org/officeDocument/2006/relationships/slide" Target="/ppt/slides/slide1.xml" Id="R50fb9aa2292a447a" /><Relationship Type="http://schemas.openxmlformats.org/officeDocument/2006/relationships/slide" Target="/ppt/slides/slide2.xml" Id="R9bc594ed4c8c40da" /><Relationship Type="http://schemas.openxmlformats.org/officeDocument/2006/relationships/slide" Target="/ppt/slides/slide3.xml" Id="R50889ea1fe7d415a" /><Relationship Type="http://schemas.openxmlformats.org/officeDocument/2006/relationships/slide" Target="/ppt/slides/slide4.xml" Id="Rcfdad9d1e6234648" /><Relationship Type="http://schemas.openxmlformats.org/officeDocument/2006/relationships/slide" Target="/ppt/slides/slide5.xml" Id="R941111170155437f" /><Relationship Type="http://schemas.openxmlformats.org/officeDocument/2006/relationships/slide" Target="/ppt/slides/slide6.xml" Id="R2e2e7c374eb342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124abbe2747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42e2cf4dc4206" /><Relationship Type="http://schemas.openxmlformats.org/officeDocument/2006/relationships/theme" Target="/ppt/slideMasters/theme/theme1.xml" Id="R659950955e9347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742e2cf4dc42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5a8e59df846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2de446468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718e8a74a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4c4927b2345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e17c0450c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89836ebfa43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DITCH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DITCH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REITAAS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TALLAKSEN REITAAS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TALLAKSEN REITAAS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Atle Reitaas, Vestre Rosten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920 562 221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DITCH AS</a:t>
            </a:r>
          </a:p>
        </p:txBody>
      </p:sp>
    </p:spTree>
  </p:cSld>
  <p:clrMapOvr>
    <a:masterClrMapping xmlns:a="http://schemas.openxmlformats.org/drawingml/2006/main"/>
  </p:clrMapOvr>
</p:sld>
</file>