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a5defd625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611b9f6644af2"/>
  </p:sldMasterIdLst>
  <p:sldIdLst>
    <p:sldId xmlns:r="http://schemas.openxmlformats.org/officeDocument/2006/relationships" id="256" r:id="R3b0eab759a374e10"/>
    <p:sldId xmlns:r="http://schemas.openxmlformats.org/officeDocument/2006/relationships" id="257" r:id="R00edfe660fcb43bc"/>
    <p:sldId xmlns:r="http://schemas.openxmlformats.org/officeDocument/2006/relationships" id="258" r:id="Rbc623bfdcb0d4d73"/>
    <p:sldId xmlns:r="http://schemas.openxmlformats.org/officeDocument/2006/relationships" id="259" r:id="Rdfe2ac1f03e94e61"/>
    <p:sldId xmlns:r="http://schemas.openxmlformats.org/officeDocument/2006/relationships" id="260" r:id="R72634f3aa0da4f2b"/>
    <p:sldId xmlns:r="http://schemas.openxmlformats.org/officeDocument/2006/relationships" id="261" r:id="Rdb961583a6224108"/>
    <p:sldId xmlns:r="http://schemas.openxmlformats.org/officeDocument/2006/relationships" id="262" r:id="R988447d232de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611b9f6644af2" /><Relationship Type="http://schemas.openxmlformats.org/officeDocument/2006/relationships/slide" Target="/ppt/slides/slide1.xml" Id="R3b0eab759a374e10" /><Relationship Type="http://schemas.openxmlformats.org/officeDocument/2006/relationships/slide" Target="/ppt/slides/slide2.xml" Id="R00edfe660fcb43bc" /><Relationship Type="http://schemas.openxmlformats.org/officeDocument/2006/relationships/slide" Target="/ppt/slides/slide3.xml" Id="Rbc623bfdcb0d4d73" /><Relationship Type="http://schemas.openxmlformats.org/officeDocument/2006/relationships/slide" Target="/ppt/slides/slide4.xml" Id="Rdfe2ac1f03e94e61" /><Relationship Type="http://schemas.openxmlformats.org/officeDocument/2006/relationships/slide" Target="/ppt/slides/slide5.xml" Id="R72634f3aa0da4f2b" /><Relationship Type="http://schemas.openxmlformats.org/officeDocument/2006/relationships/slide" Target="/ppt/slides/slide6.xml" Id="Rdb961583a6224108" /><Relationship Type="http://schemas.openxmlformats.org/officeDocument/2006/relationships/slide" Target="/ppt/slides/slide7.xml" Id="R988447d232de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6561e0e2d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856e9686415e" /><Relationship Type="http://schemas.openxmlformats.org/officeDocument/2006/relationships/theme" Target="/ppt/slideMasters/theme/theme1.xml" Id="Rfb82cf964d51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4856e9686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2423a6ff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f8a3af356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9f8789b12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17c6177c5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5456c74d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c5438e772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d2bb042f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WEATEA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12 115 158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26 405 261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SIGRUN CATHRINE 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TYRHAUG SVERRE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Tyrhaug,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920 571 700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