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64c8a3ab9a4d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ac6de11bc945cf"/>
  </p:sldMasterIdLst>
  <p:sldIdLst>
    <p:sldId xmlns:r="http://schemas.openxmlformats.org/officeDocument/2006/relationships" id="256" r:id="Rb2de96c07862486f"/>
    <p:sldId xmlns:r="http://schemas.openxmlformats.org/officeDocument/2006/relationships" id="257" r:id="R643667d56ad442d8"/>
    <p:sldId xmlns:r="http://schemas.openxmlformats.org/officeDocument/2006/relationships" id="258" r:id="R7fb1f032191b4a11"/>
    <p:sldId xmlns:r="http://schemas.openxmlformats.org/officeDocument/2006/relationships" id="259" r:id="Rb481a0cef9d14dd6"/>
    <p:sldId xmlns:r="http://schemas.openxmlformats.org/officeDocument/2006/relationships" id="260" r:id="R194602bcffc64964"/>
    <p:sldId xmlns:r="http://schemas.openxmlformats.org/officeDocument/2006/relationships" id="261" r:id="R57a2083479a24b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ac6de11bc945cf" /><Relationship Type="http://schemas.openxmlformats.org/officeDocument/2006/relationships/slide" Target="/ppt/slides/slide1.xml" Id="Rb2de96c07862486f" /><Relationship Type="http://schemas.openxmlformats.org/officeDocument/2006/relationships/slide" Target="/ppt/slides/slide2.xml" Id="R643667d56ad442d8" /><Relationship Type="http://schemas.openxmlformats.org/officeDocument/2006/relationships/slide" Target="/ppt/slides/slide3.xml" Id="R7fb1f032191b4a11" /><Relationship Type="http://schemas.openxmlformats.org/officeDocument/2006/relationships/slide" Target="/ppt/slides/slide4.xml" Id="Rb481a0cef9d14dd6" /><Relationship Type="http://schemas.openxmlformats.org/officeDocument/2006/relationships/slide" Target="/ppt/slides/slide5.xml" Id="R194602bcffc64964" /><Relationship Type="http://schemas.openxmlformats.org/officeDocument/2006/relationships/slide" Target="/ppt/slides/slide6.xml" Id="R57a2083479a24b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be1055fc4942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e5f5aa2c644ba" /><Relationship Type="http://schemas.openxmlformats.org/officeDocument/2006/relationships/theme" Target="/ppt/slideMasters/theme/theme1.xml" Id="Rdbb0f586187642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8e5f5aa2c644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56c318b8645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c9a98a7c045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36c6d846d4d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e876ed3a647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0e7039be940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23fd0db4641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ØSTERGAARD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ØSTERGAARD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ØSTERGAARD INVEST AS ble etablert [år] og holder til i Kongsvinger.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ØSTERGAARD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ØSTERGAARD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ØSTERGAARD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ØSTERGAARD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Eidskogvegen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2211 Kongsvinger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920 601 413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ØSTERGAARD INVEST AS</a:t>
            </a:r>
          </a:p>
        </p:txBody>
      </p:sp>
    </p:spTree>
  </p:cSld>
  <p:clrMapOvr>
    <a:masterClrMapping xmlns:a="http://schemas.openxmlformats.org/drawingml/2006/main"/>
  </p:clrMapOvr>
</p:sld>
</file>