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0023fcdb104e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00e77be9ae41d6"/>
  </p:sldMasterIdLst>
  <p:sldIdLst>
    <p:sldId xmlns:r="http://schemas.openxmlformats.org/officeDocument/2006/relationships" id="256" r:id="R74173dd94f2d4bc2"/>
    <p:sldId xmlns:r="http://schemas.openxmlformats.org/officeDocument/2006/relationships" id="257" r:id="Rdbdfcff998fd49e7"/>
    <p:sldId xmlns:r="http://schemas.openxmlformats.org/officeDocument/2006/relationships" id="258" r:id="R2158470dcced4a11"/>
    <p:sldId xmlns:r="http://schemas.openxmlformats.org/officeDocument/2006/relationships" id="259" r:id="R4aff0847e6ff4393"/>
    <p:sldId xmlns:r="http://schemas.openxmlformats.org/officeDocument/2006/relationships" id="260" r:id="R257a4d101b224f0c"/>
    <p:sldId xmlns:r="http://schemas.openxmlformats.org/officeDocument/2006/relationships" id="261" r:id="R9a1f0633e4d7440a"/>
    <p:sldId xmlns:r="http://schemas.openxmlformats.org/officeDocument/2006/relationships" id="262" r:id="Rca90fe2ab53c47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00e77be9ae41d6" /><Relationship Type="http://schemas.openxmlformats.org/officeDocument/2006/relationships/slide" Target="/ppt/slides/slide1.xml" Id="R74173dd94f2d4bc2" /><Relationship Type="http://schemas.openxmlformats.org/officeDocument/2006/relationships/slide" Target="/ppt/slides/slide2.xml" Id="Rdbdfcff998fd49e7" /><Relationship Type="http://schemas.openxmlformats.org/officeDocument/2006/relationships/slide" Target="/ppt/slides/slide3.xml" Id="R2158470dcced4a11" /><Relationship Type="http://schemas.openxmlformats.org/officeDocument/2006/relationships/slide" Target="/ppt/slides/slide4.xml" Id="R4aff0847e6ff4393" /><Relationship Type="http://schemas.openxmlformats.org/officeDocument/2006/relationships/slide" Target="/ppt/slides/slide5.xml" Id="R257a4d101b224f0c" /><Relationship Type="http://schemas.openxmlformats.org/officeDocument/2006/relationships/slide" Target="/ppt/slides/slide6.xml" Id="R9a1f0633e4d7440a" /><Relationship Type="http://schemas.openxmlformats.org/officeDocument/2006/relationships/slide" Target="/ppt/slides/slide7.xml" Id="Rca90fe2ab53c47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c86d0e6f2145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451be2c214600" /><Relationship Type="http://schemas.openxmlformats.org/officeDocument/2006/relationships/theme" Target="/ppt/slideMasters/theme/theme1.xml" Id="R194121e1be6943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4451be2c2146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9f6c8a80e48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251b626c943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ceb06c1bf4e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3e1138bc347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b7f53a26943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32ad2e8b440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bf66879a245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TEK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TEK MANAGEMENT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4 120 294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571 990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406 715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1 160 790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2 666 990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TOMMY ENGESKAUG KLEIVEN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Digitize AS, Billingstadsletta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tek@tekman.no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920 608 493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 MANAGEMENT AS</a:t>
            </a:r>
          </a:p>
        </p:txBody>
      </p:sp>
    </p:spTree>
  </p:cSld>
  <p:clrMapOvr>
    <a:masterClrMapping xmlns:a="http://schemas.openxmlformats.org/drawingml/2006/main"/>
  </p:clrMapOvr>
</p:sld>
</file>