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27aeb2176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1f200b40784736"/>
  </p:sldMasterIdLst>
  <p:sldIdLst>
    <p:sldId xmlns:r="http://schemas.openxmlformats.org/officeDocument/2006/relationships" id="256" r:id="Rf386d6a09859417a"/>
    <p:sldId xmlns:r="http://schemas.openxmlformats.org/officeDocument/2006/relationships" id="257" r:id="Rf0e7d9281f024946"/>
    <p:sldId xmlns:r="http://schemas.openxmlformats.org/officeDocument/2006/relationships" id="258" r:id="R2e9b7ee196ff4caf"/>
    <p:sldId xmlns:r="http://schemas.openxmlformats.org/officeDocument/2006/relationships" id="259" r:id="R50d8eb38f6024234"/>
    <p:sldId xmlns:r="http://schemas.openxmlformats.org/officeDocument/2006/relationships" id="260" r:id="R9c6e992a46654dfa"/>
    <p:sldId xmlns:r="http://schemas.openxmlformats.org/officeDocument/2006/relationships" id="261" r:id="R565e8a1d883d4024"/>
    <p:sldId xmlns:r="http://schemas.openxmlformats.org/officeDocument/2006/relationships" id="262" r:id="Rb18f5ae6768a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f200b40784736" /><Relationship Type="http://schemas.openxmlformats.org/officeDocument/2006/relationships/slide" Target="/ppt/slides/slide1.xml" Id="Rf386d6a09859417a" /><Relationship Type="http://schemas.openxmlformats.org/officeDocument/2006/relationships/slide" Target="/ppt/slides/slide2.xml" Id="Rf0e7d9281f024946" /><Relationship Type="http://schemas.openxmlformats.org/officeDocument/2006/relationships/slide" Target="/ppt/slides/slide3.xml" Id="R2e9b7ee196ff4caf" /><Relationship Type="http://schemas.openxmlformats.org/officeDocument/2006/relationships/slide" Target="/ppt/slides/slide4.xml" Id="R50d8eb38f6024234" /><Relationship Type="http://schemas.openxmlformats.org/officeDocument/2006/relationships/slide" Target="/ppt/slides/slide5.xml" Id="R9c6e992a46654dfa" /><Relationship Type="http://schemas.openxmlformats.org/officeDocument/2006/relationships/slide" Target="/ppt/slides/slide6.xml" Id="R565e8a1d883d4024" /><Relationship Type="http://schemas.openxmlformats.org/officeDocument/2006/relationships/slide" Target="/ppt/slides/slide7.xml" Id="Rb18f5ae6768a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124f04280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503b72ece416b" /><Relationship Type="http://schemas.openxmlformats.org/officeDocument/2006/relationships/theme" Target="/ppt/slideMasters/theme/theme1.xml" Id="R4ed19503da96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503b72ece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055c04c1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20e5535d7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39c6096ae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142225f0e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9d2624fbe4c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bd7fc926e44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ac037f201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