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f3458e7ca4c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d9194a65d476a"/>
  </p:sldMasterIdLst>
  <p:sldIdLst>
    <p:sldId xmlns:r="http://schemas.openxmlformats.org/officeDocument/2006/relationships" id="256" r:id="Rd3a7d95a0ea44b34"/>
    <p:sldId xmlns:r="http://schemas.openxmlformats.org/officeDocument/2006/relationships" id="257" r:id="R72b24d4e7f2b4ea9"/>
    <p:sldId xmlns:r="http://schemas.openxmlformats.org/officeDocument/2006/relationships" id="258" r:id="Rafd4645734744bda"/>
    <p:sldId xmlns:r="http://schemas.openxmlformats.org/officeDocument/2006/relationships" id="259" r:id="Re8982534610d46e9"/>
    <p:sldId xmlns:r="http://schemas.openxmlformats.org/officeDocument/2006/relationships" id="260" r:id="R52ddd446bfed484a"/>
    <p:sldId xmlns:r="http://schemas.openxmlformats.org/officeDocument/2006/relationships" id="261" r:id="R4c48fb55dd1f48b7"/>
    <p:sldId xmlns:r="http://schemas.openxmlformats.org/officeDocument/2006/relationships" id="262" r:id="Rc4bc75e222f9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d9194a65d476a" /><Relationship Type="http://schemas.openxmlformats.org/officeDocument/2006/relationships/slide" Target="/ppt/slides/slide1.xml" Id="Rd3a7d95a0ea44b34" /><Relationship Type="http://schemas.openxmlformats.org/officeDocument/2006/relationships/slide" Target="/ppt/slides/slide2.xml" Id="R72b24d4e7f2b4ea9" /><Relationship Type="http://schemas.openxmlformats.org/officeDocument/2006/relationships/slide" Target="/ppt/slides/slide3.xml" Id="Rafd4645734744bda" /><Relationship Type="http://schemas.openxmlformats.org/officeDocument/2006/relationships/slide" Target="/ppt/slides/slide4.xml" Id="Re8982534610d46e9" /><Relationship Type="http://schemas.openxmlformats.org/officeDocument/2006/relationships/slide" Target="/ppt/slides/slide5.xml" Id="R52ddd446bfed484a" /><Relationship Type="http://schemas.openxmlformats.org/officeDocument/2006/relationships/slide" Target="/ppt/slides/slide6.xml" Id="R4c48fb55dd1f48b7" /><Relationship Type="http://schemas.openxmlformats.org/officeDocument/2006/relationships/slide" Target="/ppt/slides/slide7.xml" Id="Rc4bc75e222f9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4eabbe002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5fc32ff5f4faf" /><Relationship Type="http://schemas.openxmlformats.org/officeDocument/2006/relationships/theme" Target="/ppt/slideMasters/theme/theme1.xml" Id="R1f9dececd2ad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5fc32ff5f4f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ad0b6914945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8255d10094e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5c4fc06c6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83ea610a84c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92f0e797e48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cf370189d41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52f4504dd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VEPS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VEPS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15 977 485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16 004 331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ANDRE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Svalestien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920 632 963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