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50758e5c6e94bd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559a2b94f974ef7"/>
  </p:sldMasterIdLst>
  <p:sldIdLst>
    <p:sldId xmlns:r="http://schemas.openxmlformats.org/officeDocument/2006/relationships" id="256" r:id="Rcfbe35f62bce451b"/>
    <p:sldId xmlns:r="http://schemas.openxmlformats.org/officeDocument/2006/relationships" id="257" r:id="R1bd905d62c304cb0"/>
    <p:sldId xmlns:r="http://schemas.openxmlformats.org/officeDocument/2006/relationships" id="258" r:id="R129bec2b5a0f4fea"/>
    <p:sldId xmlns:r="http://schemas.openxmlformats.org/officeDocument/2006/relationships" id="259" r:id="Rfa18076396e446cd"/>
    <p:sldId xmlns:r="http://schemas.openxmlformats.org/officeDocument/2006/relationships" id="260" r:id="R7a8252614dcb4919"/>
    <p:sldId xmlns:r="http://schemas.openxmlformats.org/officeDocument/2006/relationships" id="261" r:id="R588cc779f7bd4d23"/>
    <p:sldId xmlns:r="http://schemas.openxmlformats.org/officeDocument/2006/relationships" id="262" r:id="Rd19b19555fa7415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559a2b94f974ef7" /><Relationship Type="http://schemas.openxmlformats.org/officeDocument/2006/relationships/slide" Target="/ppt/slides/slide1.xml" Id="Rcfbe35f62bce451b" /><Relationship Type="http://schemas.openxmlformats.org/officeDocument/2006/relationships/slide" Target="/ppt/slides/slide2.xml" Id="R1bd905d62c304cb0" /><Relationship Type="http://schemas.openxmlformats.org/officeDocument/2006/relationships/slide" Target="/ppt/slides/slide3.xml" Id="R129bec2b5a0f4fea" /><Relationship Type="http://schemas.openxmlformats.org/officeDocument/2006/relationships/slide" Target="/ppt/slides/slide4.xml" Id="Rfa18076396e446cd" /><Relationship Type="http://schemas.openxmlformats.org/officeDocument/2006/relationships/slide" Target="/ppt/slides/slide5.xml" Id="R7a8252614dcb4919" /><Relationship Type="http://schemas.openxmlformats.org/officeDocument/2006/relationships/slide" Target="/ppt/slides/slide6.xml" Id="R588cc779f7bd4d23" /><Relationship Type="http://schemas.openxmlformats.org/officeDocument/2006/relationships/slide" Target="/ppt/slides/slide7.xml" Id="Rd19b19555fa7415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c6a20db92de4c2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16e44676504371" /><Relationship Type="http://schemas.openxmlformats.org/officeDocument/2006/relationships/theme" Target="/ppt/slideMasters/theme/theme1.xml" Id="Rfb9e7b38c5b842e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a16e4467650437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7abf705237405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260e1aaf0d4be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ef97a5977b46f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f226da62f34fb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be833e454f453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659347501e4cd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117321384f49a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PANORAMA MAT OG DREKKA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PANORAMA MAT OG DREKKA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PANORAMA MAT OG DREKKA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PANORAMA MAT OG DREKKA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PANORAMA MAT OG DREKKA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PANORAMA MAT OG DREKKA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2018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3 928 245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−229 588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−236 748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−212 318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506 731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PANORAMA MAT OG DREKKA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SCHJØLBERG SIMEN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PANORAMA MAT OG DREKKA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920 633 021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PANORAMA MAT OG DREKKA AS</a:t>
            </a:r>
          </a:p>
        </p:txBody>
      </p:sp>
    </p:spTree>
  </p:cSld>
  <p:clrMapOvr>
    <a:masterClrMapping xmlns:a="http://schemas.openxmlformats.org/drawingml/2006/main"/>
  </p:clrMapOvr>
</p:sld>
</file>