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02afd520c454fa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eda6d69ad2c48c2"/>
  </p:sldMasterIdLst>
  <p:sldIdLst>
    <p:sldId xmlns:r="http://schemas.openxmlformats.org/officeDocument/2006/relationships" id="256" r:id="Ra5325901a9d94ce5"/>
    <p:sldId xmlns:r="http://schemas.openxmlformats.org/officeDocument/2006/relationships" id="257" r:id="R1cee7e87d50d472a"/>
    <p:sldId xmlns:r="http://schemas.openxmlformats.org/officeDocument/2006/relationships" id="258" r:id="Rfed0631ca18e4522"/>
    <p:sldId xmlns:r="http://schemas.openxmlformats.org/officeDocument/2006/relationships" id="259" r:id="Redadf1d1feef4a99"/>
    <p:sldId xmlns:r="http://schemas.openxmlformats.org/officeDocument/2006/relationships" id="260" r:id="R5a0d606fae5b4577"/>
    <p:sldId xmlns:r="http://schemas.openxmlformats.org/officeDocument/2006/relationships" id="261" r:id="R5a3211feb1db49e5"/>
    <p:sldId xmlns:r="http://schemas.openxmlformats.org/officeDocument/2006/relationships" id="262" r:id="R90f85123bb86452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da6d69ad2c48c2" /><Relationship Type="http://schemas.openxmlformats.org/officeDocument/2006/relationships/slide" Target="/ppt/slides/slide1.xml" Id="Ra5325901a9d94ce5" /><Relationship Type="http://schemas.openxmlformats.org/officeDocument/2006/relationships/slide" Target="/ppt/slides/slide2.xml" Id="R1cee7e87d50d472a" /><Relationship Type="http://schemas.openxmlformats.org/officeDocument/2006/relationships/slide" Target="/ppt/slides/slide3.xml" Id="Rfed0631ca18e4522" /><Relationship Type="http://schemas.openxmlformats.org/officeDocument/2006/relationships/slide" Target="/ppt/slides/slide4.xml" Id="Redadf1d1feef4a99" /><Relationship Type="http://schemas.openxmlformats.org/officeDocument/2006/relationships/slide" Target="/ppt/slides/slide5.xml" Id="R5a0d606fae5b4577" /><Relationship Type="http://schemas.openxmlformats.org/officeDocument/2006/relationships/slide" Target="/ppt/slides/slide6.xml" Id="R5a3211feb1db49e5" /><Relationship Type="http://schemas.openxmlformats.org/officeDocument/2006/relationships/slide" Target="/ppt/slides/slide7.xml" Id="R90f85123bb86452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0e82783513478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42ca18e2aa405b" /><Relationship Type="http://schemas.openxmlformats.org/officeDocument/2006/relationships/theme" Target="/ppt/slideMasters/theme/theme1.xml" Id="R391b1982324749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642ca18e2aa405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dbe8e4990c447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83788af4504a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d377f1f3b746c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c54716e9e642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f8cf08ad6c417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1eaebd4296449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610671a4d443a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 BARLIEN TRANSPORT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BARLIEN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 BARLIEN TRANSPORT AS ble etablert [år] og holder til i Overhalla.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BARLIEN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BARLIEN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BARLIEN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61 668 396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9 777 867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8 323 729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56 224 843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73 241 572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BARLIEN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T. BARLIEN AS  –  23,0 %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KENNETH BARLIEN  –  17,0 %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 BARLIEN  –  17,0 %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BARLIEN  –  17,0 %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JOGEIR BARLIEN  –  16,0 %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 JOHANNES BARLIEN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BARLIEN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7863 Overhalla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74282779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post@barlientransport.no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920 634 060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BARLIEN TRANSPORT AS</a:t>
            </a:r>
          </a:p>
        </p:txBody>
      </p:sp>
    </p:spTree>
  </p:cSld>
  <p:clrMapOvr>
    <a:masterClrMapping xmlns:a="http://schemas.openxmlformats.org/drawingml/2006/main"/>
  </p:clrMapOvr>
</p:sld>
</file>