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03ef7b15154b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1de5939b314c7b"/>
  </p:sldMasterIdLst>
  <p:sldIdLst>
    <p:sldId xmlns:r="http://schemas.openxmlformats.org/officeDocument/2006/relationships" id="256" r:id="Rdd31d57db89c40bb"/>
    <p:sldId xmlns:r="http://schemas.openxmlformats.org/officeDocument/2006/relationships" id="257" r:id="Rbcffa585b2694d84"/>
    <p:sldId xmlns:r="http://schemas.openxmlformats.org/officeDocument/2006/relationships" id="258" r:id="R391123fe605444d6"/>
    <p:sldId xmlns:r="http://schemas.openxmlformats.org/officeDocument/2006/relationships" id="259" r:id="Ra0c80eb452464c90"/>
    <p:sldId xmlns:r="http://schemas.openxmlformats.org/officeDocument/2006/relationships" id="260" r:id="R2ee4bc48e23347ee"/>
    <p:sldId xmlns:r="http://schemas.openxmlformats.org/officeDocument/2006/relationships" id="261" r:id="Re04af3feb7e143ba"/>
    <p:sldId xmlns:r="http://schemas.openxmlformats.org/officeDocument/2006/relationships" id="262" r:id="Rbe4c3e84f05d44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1de5939b314c7b" /><Relationship Type="http://schemas.openxmlformats.org/officeDocument/2006/relationships/slide" Target="/ppt/slides/slide1.xml" Id="Rdd31d57db89c40bb" /><Relationship Type="http://schemas.openxmlformats.org/officeDocument/2006/relationships/slide" Target="/ppt/slides/slide2.xml" Id="Rbcffa585b2694d84" /><Relationship Type="http://schemas.openxmlformats.org/officeDocument/2006/relationships/slide" Target="/ppt/slides/slide3.xml" Id="R391123fe605444d6" /><Relationship Type="http://schemas.openxmlformats.org/officeDocument/2006/relationships/slide" Target="/ppt/slides/slide4.xml" Id="Ra0c80eb452464c90" /><Relationship Type="http://schemas.openxmlformats.org/officeDocument/2006/relationships/slide" Target="/ppt/slides/slide5.xml" Id="R2ee4bc48e23347ee" /><Relationship Type="http://schemas.openxmlformats.org/officeDocument/2006/relationships/slide" Target="/ppt/slides/slide6.xml" Id="Re04af3feb7e143ba" /><Relationship Type="http://schemas.openxmlformats.org/officeDocument/2006/relationships/slide" Target="/ppt/slides/slide7.xml" Id="Rbe4c3e84f05d44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46129388714c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d9933b4f943d1" /><Relationship Type="http://schemas.openxmlformats.org/officeDocument/2006/relationships/theme" Target="/ppt/slideMasters/theme/theme1.xml" Id="R69f8040687ac46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0d9933b4f943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8b98ce0ab745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6c10dfcf040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2c007fa40c45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1bb3c1e604f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2d314d52b4c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996e7fca546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eb689185b4b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RED MIT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MIT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RED MIT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MIT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MIT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MIT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7 946 724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−12 439 283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7 722 181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384 853 066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385 752 956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MIT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FRUEN B HOLDING AS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KONAS HOLDING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MIT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Nydalen allé 67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920 652 441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 MIT AS</a:t>
            </a:r>
          </a:p>
        </p:txBody>
      </p:sp>
    </p:spTree>
  </p:cSld>
  <p:clrMapOvr>
    <a:masterClrMapping xmlns:a="http://schemas.openxmlformats.org/drawingml/2006/main"/>
  </p:clrMapOvr>
</p:sld>
</file>