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6fc42dfe7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ee50eb7014056"/>
  </p:sldMasterIdLst>
  <p:sldIdLst>
    <p:sldId xmlns:r="http://schemas.openxmlformats.org/officeDocument/2006/relationships" id="256" r:id="R38d266da07a74cdf"/>
    <p:sldId xmlns:r="http://schemas.openxmlformats.org/officeDocument/2006/relationships" id="257" r:id="Rafe541f4ce7b4ed9"/>
    <p:sldId xmlns:r="http://schemas.openxmlformats.org/officeDocument/2006/relationships" id="258" r:id="Rd722183527eb4158"/>
    <p:sldId xmlns:r="http://schemas.openxmlformats.org/officeDocument/2006/relationships" id="259" r:id="Rb58a374a0c1b429c"/>
    <p:sldId xmlns:r="http://schemas.openxmlformats.org/officeDocument/2006/relationships" id="260" r:id="Re8ad9a1c70cd4a6f"/>
    <p:sldId xmlns:r="http://schemas.openxmlformats.org/officeDocument/2006/relationships" id="261" r:id="Rfcda092b09464ad7"/>
    <p:sldId xmlns:r="http://schemas.openxmlformats.org/officeDocument/2006/relationships" id="262" r:id="Rc77ec65d527a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ee50eb7014056" /><Relationship Type="http://schemas.openxmlformats.org/officeDocument/2006/relationships/slide" Target="/ppt/slides/slide1.xml" Id="R38d266da07a74cdf" /><Relationship Type="http://schemas.openxmlformats.org/officeDocument/2006/relationships/slide" Target="/ppt/slides/slide2.xml" Id="Rafe541f4ce7b4ed9" /><Relationship Type="http://schemas.openxmlformats.org/officeDocument/2006/relationships/slide" Target="/ppt/slides/slide3.xml" Id="Rd722183527eb4158" /><Relationship Type="http://schemas.openxmlformats.org/officeDocument/2006/relationships/slide" Target="/ppt/slides/slide4.xml" Id="Rb58a374a0c1b429c" /><Relationship Type="http://schemas.openxmlformats.org/officeDocument/2006/relationships/slide" Target="/ppt/slides/slide5.xml" Id="Re8ad9a1c70cd4a6f" /><Relationship Type="http://schemas.openxmlformats.org/officeDocument/2006/relationships/slide" Target="/ppt/slides/slide6.xml" Id="Rfcda092b09464ad7" /><Relationship Type="http://schemas.openxmlformats.org/officeDocument/2006/relationships/slide" Target="/ppt/slides/slide7.xml" Id="Rc77ec65d527a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c721f7cb7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23b8fcb94b7b" /><Relationship Type="http://schemas.openxmlformats.org/officeDocument/2006/relationships/theme" Target="/ppt/slideMasters/theme/theme1.xml" Id="R5aada2bbd555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223b8fcb94b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83ea2359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1aaf0308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77d43c00f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68a4ccff8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f7bb63a5e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10a21baed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fc16a6f29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DOMMERSNES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DOMMERSNES INVEST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876 039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DOMMERSNES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Dommersnes, Kollåsen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5116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DOMMERSNES INVEST AS</a:t>
            </a:r>
          </a:p>
        </p:txBody>
      </p:sp>
    </p:spTree>
  </p:cSld>
  <p:clrMapOvr>
    <a:masterClrMapping xmlns:a="http://schemas.openxmlformats.org/drawingml/2006/main"/>
  </p:clrMapOvr>
</p:sld>
</file>