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d981e0e040a49b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03a1a77f08c4916"/>
  </p:sldMasterIdLst>
  <p:sldIdLst>
    <p:sldId xmlns:r="http://schemas.openxmlformats.org/officeDocument/2006/relationships" id="256" r:id="Rf1bad3b29aef434e"/>
    <p:sldId xmlns:r="http://schemas.openxmlformats.org/officeDocument/2006/relationships" id="257" r:id="R6b2fd8e031ed47e3"/>
    <p:sldId xmlns:r="http://schemas.openxmlformats.org/officeDocument/2006/relationships" id="258" r:id="Rf14415c9eb454983"/>
    <p:sldId xmlns:r="http://schemas.openxmlformats.org/officeDocument/2006/relationships" id="259" r:id="R2e66d836475642cd"/>
    <p:sldId xmlns:r="http://schemas.openxmlformats.org/officeDocument/2006/relationships" id="260" r:id="R88a9fc7b624e4311"/>
    <p:sldId xmlns:r="http://schemas.openxmlformats.org/officeDocument/2006/relationships" id="261" r:id="R402ea14093a7450a"/>
    <p:sldId xmlns:r="http://schemas.openxmlformats.org/officeDocument/2006/relationships" id="262" r:id="R5f950e8a34f7499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3a1a77f08c4916" /><Relationship Type="http://schemas.openxmlformats.org/officeDocument/2006/relationships/slide" Target="/ppt/slides/slide1.xml" Id="Rf1bad3b29aef434e" /><Relationship Type="http://schemas.openxmlformats.org/officeDocument/2006/relationships/slide" Target="/ppt/slides/slide2.xml" Id="R6b2fd8e031ed47e3" /><Relationship Type="http://schemas.openxmlformats.org/officeDocument/2006/relationships/slide" Target="/ppt/slides/slide3.xml" Id="Rf14415c9eb454983" /><Relationship Type="http://schemas.openxmlformats.org/officeDocument/2006/relationships/slide" Target="/ppt/slides/slide4.xml" Id="R2e66d836475642cd" /><Relationship Type="http://schemas.openxmlformats.org/officeDocument/2006/relationships/slide" Target="/ppt/slides/slide5.xml" Id="R88a9fc7b624e4311" /><Relationship Type="http://schemas.openxmlformats.org/officeDocument/2006/relationships/slide" Target="/ppt/slides/slide6.xml" Id="R402ea14093a7450a" /><Relationship Type="http://schemas.openxmlformats.org/officeDocument/2006/relationships/slide" Target="/ppt/slides/slide7.xml" Id="R5f950e8a34f7499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ab50bfb21048a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1cc65d10b44bfa" /><Relationship Type="http://schemas.openxmlformats.org/officeDocument/2006/relationships/theme" Target="/ppt/slideMasters/theme/theme1.xml" Id="R69cabdde7fff40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c1cc65d10b44bf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8e27ba723b4e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96feb7dd1246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42897511a347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b90bbd6efa46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f3af5249fd435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da339dfb8c476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d0984c4d8f405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OTEM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OTEM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OTEM INVEST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OTEM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OTEM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OTEM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−517 033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−178 209 767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407 871 429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418 586 864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OTEM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BEKKEN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OTEM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Christian Bekken, Tyholtveien 52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7052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920 656 374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OTEM INVEST AS</a:t>
            </a:r>
          </a:p>
        </p:txBody>
      </p:sp>
    </p:spTree>
  </p:cSld>
  <p:clrMapOvr>
    <a:masterClrMapping xmlns:a="http://schemas.openxmlformats.org/drawingml/2006/main"/>
  </p:clrMapOvr>
</p:sld>
</file>