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f85a6c579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685c9309a48c7"/>
  </p:sldMasterIdLst>
  <p:sldIdLst>
    <p:sldId xmlns:r="http://schemas.openxmlformats.org/officeDocument/2006/relationships" id="256" r:id="Rff656b9137b14ee3"/>
    <p:sldId xmlns:r="http://schemas.openxmlformats.org/officeDocument/2006/relationships" id="257" r:id="R22c47d95031f4714"/>
    <p:sldId xmlns:r="http://schemas.openxmlformats.org/officeDocument/2006/relationships" id="258" r:id="R8421da9dbd21489d"/>
    <p:sldId xmlns:r="http://schemas.openxmlformats.org/officeDocument/2006/relationships" id="259" r:id="R63222cf1c16846fc"/>
    <p:sldId xmlns:r="http://schemas.openxmlformats.org/officeDocument/2006/relationships" id="260" r:id="R53f340feda4a43f6"/>
    <p:sldId xmlns:r="http://schemas.openxmlformats.org/officeDocument/2006/relationships" id="261" r:id="Red7645e8c5e14cde"/>
    <p:sldId xmlns:r="http://schemas.openxmlformats.org/officeDocument/2006/relationships" id="262" r:id="R571f08c1e751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685c9309a48c7" /><Relationship Type="http://schemas.openxmlformats.org/officeDocument/2006/relationships/slide" Target="/ppt/slides/slide1.xml" Id="Rff656b9137b14ee3" /><Relationship Type="http://schemas.openxmlformats.org/officeDocument/2006/relationships/slide" Target="/ppt/slides/slide2.xml" Id="R22c47d95031f4714" /><Relationship Type="http://schemas.openxmlformats.org/officeDocument/2006/relationships/slide" Target="/ppt/slides/slide3.xml" Id="R8421da9dbd21489d" /><Relationship Type="http://schemas.openxmlformats.org/officeDocument/2006/relationships/slide" Target="/ppt/slides/slide4.xml" Id="R63222cf1c16846fc" /><Relationship Type="http://schemas.openxmlformats.org/officeDocument/2006/relationships/slide" Target="/ppt/slides/slide5.xml" Id="R53f340feda4a43f6" /><Relationship Type="http://schemas.openxmlformats.org/officeDocument/2006/relationships/slide" Target="/ppt/slides/slide6.xml" Id="Red7645e8c5e14cde" /><Relationship Type="http://schemas.openxmlformats.org/officeDocument/2006/relationships/slide" Target="/ppt/slides/slide7.xml" Id="R571f08c1e751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657922512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a0178f664b05" /><Relationship Type="http://schemas.openxmlformats.org/officeDocument/2006/relationships/theme" Target="/ppt/slideMasters/theme/theme1.xml" Id="Rad4a9b54ec90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2a0178f66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3ae000e4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3780af39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c5ce9694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354bbb14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66eb2a1d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993519b1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95e8a7d0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HOLO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HOLO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11 394 396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CHRISTIAN HOFF WIKBORG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Vestmarkveien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920 669 484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