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9858948584c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1537f584f4813"/>
  </p:sldMasterIdLst>
  <p:sldIdLst>
    <p:sldId xmlns:r="http://schemas.openxmlformats.org/officeDocument/2006/relationships" id="256" r:id="R58da2e305efe4fd0"/>
    <p:sldId xmlns:r="http://schemas.openxmlformats.org/officeDocument/2006/relationships" id="257" r:id="Rc820696481754a77"/>
    <p:sldId xmlns:r="http://schemas.openxmlformats.org/officeDocument/2006/relationships" id="258" r:id="R09058ca5dbff4ec1"/>
    <p:sldId xmlns:r="http://schemas.openxmlformats.org/officeDocument/2006/relationships" id="259" r:id="Rf6393d9bbdae47ef"/>
    <p:sldId xmlns:r="http://schemas.openxmlformats.org/officeDocument/2006/relationships" id="260" r:id="R742564f197664c57"/>
    <p:sldId xmlns:r="http://schemas.openxmlformats.org/officeDocument/2006/relationships" id="261" r:id="R06b947e0fdbc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1537f584f4813" /><Relationship Type="http://schemas.openxmlformats.org/officeDocument/2006/relationships/slide" Target="/ppt/slides/slide1.xml" Id="R58da2e305efe4fd0" /><Relationship Type="http://schemas.openxmlformats.org/officeDocument/2006/relationships/slide" Target="/ppt/slides/slide2.xml" Id="Rc820696481754a77" /><Relationship Type="http://schemas.openxmlformats.org/officeDocument/2006/relationships/slide" Target="/ppt/slides/slide3.xml" Id="R09058ca5dbff4ec1" /><Relationship Type="http://schemas.openxmlformats.org/officeDocument/2006/relationships/slide" Target="/ppt/slides/slide4.xml" Id="Rf6393d9bbdae47ef" /><Relationship Type="http://schemas.openxmlformats.org/officeDocument/2006/relationships/slide" Target="/ppt/slides/slide5.xml" Id="R742564f197664c57" /><Relationship Type="http://schemas.openxmlformats.org/officeDocument/2006/relationships/slide" Target="/ppt/slides/slide6.xml" Id="R06b947e0fdbc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2de6330d543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633cafdde4e4a" /><Relationship Type="http://schemas.openxmlformats.org/officeDocument/2006/relationships/theme" Target="/ppt/slideMasters/theme/theme1.xml" Id="Rb9aef8acd0df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633cafdde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b012185b2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b91a310f3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e405b8421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9493c194b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13cab96c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804b0212b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95D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920 669 689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FLASNES AS</a:t>
            </a:r>
          </a:p>
        </p:txBody>
      </p:sp>
    </p:spTree>
  </p:cSld>
  <p:clrMapOvr>
    <a:masterClrMapping xmlns:a="http://schemas.openxmlformats.org/drawingml/2006/main"/>
  </p:clrMapOvr>
</p:sld>
</file>