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be1b6a6562641d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8c2556440754ff5"/>
  </p:sldMasterIdLst>
  <p:sldIdLst>
    <p:sldId xmlns:r="http://schemas.openxmlformats.org/officeDocument/2006/relationships" id="256" r:id="R8459e67520e1447f"/>
    <p:sldId xmlns:r="http://schemas.openxmlformats.org/officeDocument/2006/relationships" id="257" r:id="R77463554fdc140bd"/>
    <p:sldId xmlns:r="http://schemas.openxmlformats.org/officeDocument/2006/relationships" id="258" r:id="R274c79eedde7471f"/>
    <p:sldId xmlns:r="http://schemas.openxmlformats.org/officeDocument/2006/relationships" id="259" r:id="R9958baeab3cf49bc"/>
    <p:sldId xmlns:r="http://schemas.openxmlformats.org/officeDocument/2006/relationships" id="260" r:id="Rcee11c6d4579418a"/>
    <p:sldId xmlns:r="http://schemas.openxmlformats.org/officeDocument/2006/relationships" id="261" r:id="Ra3984f9d5d63435b"/>
    <p:sldId xmlns:r="http://schemas.openxmlformats.org/officeDocument/2006/relationships" id="262" r:id="Rdf8d9d27e855427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8c2556440754ff5" /><Relationship Type="http://schemas.openxmlformats.org/officeDocument/2006/relationships/slide" Target="/ppt/slides/slide1.xml" Id="R8459e67520e1447f" /><Relationship Type="http://schemas.openxmlformats.org/officeDocument/2006/relationships/slide" Target="/ppt/slides/slide2.xml" Id="R77463554fdc140bd" /><Relationship Type="http://schemas.openxmlformats.org/officeDocument/2006/relationships/slide" Target="/ppt/slides/slide3.xml" Id="R274c79eedde7471f" /><Relationship Type="http://schemas.openxmlformats.org/officeDocument/2006/relationships/slide" Target="/ppt/slides/slide4.xml" Id="R9958baeab3cf49bc" /><Relationship Type="http://schemas.openxmlformats.org/officeDocument/2006/relationships/slide" Target="/ppt/slides/slide5.xml" Id="Rcee11c6d4579418a" /><Relationship Type="http://schemas.openxmlformats.org/officeDocument/2006/relationships/slide" Target="/ppt/slides/slide6.xml" Id="Ra3984f9d5d63435b" /><Relationship Type="http://schemas.openxmlformats.org/officeDocument/2006/relationships/slide" Target="/ppt/slides/slide7.xml" Id="Rdf8d9d27e855427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1bb1abcb4e24f4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d57556ae9ef40a8" /><Relationship Type="http://schemas.openxmlformats.org/officeDocument/2006/relationships/theme" Target="/ppt/slideMasters/theme/theme1.xml" Id="R009327f9d78d4c7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d57556ae9ef40a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6e26c82541a43d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16d15b5132469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e951c3b45d9454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c5f664314141b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6d7f88a273428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b086a5cd1d4fc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1ea203b050648e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FLASNES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FLASNES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FLASNES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FLASNES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FLASNES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FLASNES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−16 527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390 188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1 886 080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2 891 480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FLASNES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MAREN OMLI FLASNES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FLASNES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Ullevålsveien 95D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0359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920 669 689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FLASNES AS</a:t>
            </a:r>
          </a:p>
        </p:txBody>
      </p:sp>
    </p:spTree>
  </p:cSld>
  <p:clrMapOvr>
    <a:masterClrMapping xmlns:a="http://schemas.openxmlformats.org/drawingml/2006/main"/>
  </p:clrMapOvr>
</p:sld>
</file>