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7640512914f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577932db9049f9"/>
  </p:sldMasterIdLst>
  <p:sldIdLst>
    <p:sldId xmlns:r="http://schemas.openxmlformats.org/officeDocument/2006/relationships" id="256" r:id="R87c3c989201e46dd"/>
    <p:sldId xmlns:r="http://schemas.openxmlformats.org/officeDocument/2006/relationships" id="257" r:id="R1adc73a86fce4125"/>
    <p:sldId xmlns:r="http://schemas.openxmlformats.org/officeDocument/2006/relationships" id="258" r:id="R3daa531809bc4de9"/>
    <p:sldId xmlns:r="http://schemas.openxmlformats.org/officeDocument/2006/relationships" id="259" r:id="R803c68f81b4748c3"/>
    <p:sldId xmlns:r="http://schemas.openxmlformats.org/officeDocument/2006/relationships" id="260" r:id="R81e5acabb4c1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577932db9049f9" /><Relationship Type="http://schemas.openxmlformats.org/officeDocument/2006/relationships/slide" Target="/ppt/slides/slide1.xml" Id="R87c3c989201e46dd" /><Relationship Type="http://schemas.openxmlformats.org/officeDocument/2006/relationships/slide" Target="/ppt/slides/slide2.xml" Id="R1adc73a86fce4125" /><Relationship Type="http://schemas.openxmlformats.org/officeDocument/2006/relationships/slide" Target="/ppt/slides/slide3.xml" Id="R3daa531809bc4de9" /><Relationship Type="http://schemas.openxmlformats.org/officeDocument/2006/relationships/slide" Target="/ppt/slides/slide4.xml" Id="R803c68f81b4748c3" /><Relationship Type="http://schemas.openxmlformats.org/officeDocument/2006/relationships/slide" Target="/ppt/slides/slide5.xml" Id="R81e5acabb4c1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17d8060ec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cc52ef0314327" /><Relationship Type="http://schemas.openxmlformats.org/officeDocument/2006/relationships/theme" Target="/ppt/slideMasters/theme/theme1.xml" Id="R4a0ad2261c3d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3cc52ef031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9c0b78174d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170fd08d844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bd809f804e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ac317ba5744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d098ff63941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AKSJEGLOBAL MER SAMFUNNSANSVAR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AKSJEGLOBAL MER SAMFUNNSANSVAR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920 672 183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AKSJEGLOBAL MER SAMFUNNSANSVAR</a:t>
            </a:r>
          </a:p>
        </p:txBody>
      </p:sp>
    </p:spTree>
  </p:cSld>
  <p:clrMapOvr>
    <a:masterClrMapping xmlns:a="http://schemas.openxmlformats.org/drawingml/2006/main"/>
  </p:clrMapOvr>
</p:sld>
</file>