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58011c22a74f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6f6be1b25749a4"/>
  </p:sldMasterIdLst>
  <p:sldIdLst>
    <p:sldId xmlns:r="http://schemas.openxmlformats.org/officeDocument/2006/relationships" id="256" r:id="R0cc5abf3ecdc44bf"/>
    <p:sldId xmlns:r="http://schemas.openxmlformats.org/officeDocument/2006/relationships" id="257" r:id="R40af8e610d3e408b"/>
    <p:sldId xmlns:r="http://schemas.openxmlformats.org/officeDocument/2006/relationships" id="258" r:id="R5468762be163413c"/>
    <p:sldId xmlns:r="http://schemas.openxmlformats.org/officeDocument/2006/relationships" id="259" r:id="R0110b1134f274dcd"/>
    <p:sldId xmlns:r="http://schemas.openxmlformats.org/officeDocument/2006/relationships" id="260" r:id="Rb67e4e4fca0f4461"/>
    <p:sldId xmlns:r="http://schemas.openxmlformats.org/officeDocument/2006/relationships" id="261" r:id="R2257f2116a344c17"/>
    <p:sldId xmlns:r="http://schemas.openxmlformats.org/officeDocument/2006/relationships" id="262" r:id="R57b61a5fe96b4f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f6be1b25749a4" /><Relationship Type="http://schemas.openxmlformats.org/officeDocument/2006/relationships/slide" Target="/ppt/slides/slide1.xml" Id="R0cc5abf3ecdc44bf" /><Relationship Type="http://schemas.openxmlformats.org/officeDocument/2006/relationships/slide" Target="/ppt/slides/slide2.xml" Id="R40af8e610d3e408b" /><Relationship Type="http://schemas.openxmlformats.org/officeDocument/2006/relationships/slide" Target="/ppt/slides/slide3.xml" Id="R5468762be163413c" /><Relationship Type="http://schemas.openxmlformats.org/officeDocument/2006/relationships/slide" Target="/ppt/slides/slide4.xml" Id="R0110b1134f274dcd" /><Relationship Type="http://schemas.openxmlformats.org/officeDocument/2006/relationships/slide" Target="/ppt/slides/slide5.xml" Id="Rb67e4e4fca0f4461" /><Relationship Type="http://schemas.openxmlformats.org/officeDocument/2006/relationships/slide" Target="/ppt/slides/slide6.xml" Id="R2257f2116a344c17" /><Relationship Type="http://schemas.openxmlformats.org/officeDocument/2006/relationships/slide" Target="/ppt/slides/slide7.xml" Id="R57b61a5fe96b4f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0fa86bb3e43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1fd59d1d741bd" /><Relationship Type="http://schemas.openxmlformats.org/officeDocument/2006/relationships/theme" Target="/ppt/slideMasters/theme/theme1.xml" Id="Rd638af5792c54b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31fd59d1d741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f9177fbf944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0e669eea842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1b30c1834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7a0ede94e44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ecddc385f46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399026ef34e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ac2a3793144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ASYMMETRIC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ASYMMETRIC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ASYMMETRIC INVEST AS ble etablert [år] og holder til i Sperrebotn.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ASYMMETRIC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ASYMMETRIC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ASYMMETRIC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592 274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ASYMMETRIC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SCHMELCK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ASYMMETRIC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Augerødlia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1591 Sperrebotn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920 675 085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ASYMMETRIC INVEST AS</a:t>
            </a:r>
          </a:p>
        </p:txBody>
      </p:sp>
    </p:spTree>
  </p:cSld>
  <p:clrMapOvr>
    <a:masterClrMapping xmlns:a="http://schemas.openxmlformats.org/drawingml/2006/main"/>
  </p:clrMapOvr>
</p:sld>
</file>