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6049a5f6cf477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c91f26debea439b"/>
  </p:sldMasterIdLst>
  <p:sldIdLst>
    <p:sldId xmlns:r="http://schemas.openxmlformats.org/officeDocument/2006/relationships" id="256" r:id="Rf7325efd2815413e"/>
    <p:sldId xmlns:r="http://schemas.openxmlformats.org/officeDocument/2006/relationships" id="257" r:id="Rb3c6cdada6cf40d3"/>
    <p:sldId xmlns:r="http://schemas.openxmlformats.org/officeDocument/2006/relationships" id="258" r:id="R713fb04422744a2c"/>
    <p:sldId xmlns:r="http://schemas.openxmlformats.org/officeDocument/2006/relationships" id="259" r:id="R52028fdd364b4cae"/>
    <p:sldId xmlns:r="http://schemas.openxmlformats.org/officeDocument/2006/relationships" id="260" r:id="R668a242347884524"/>
    <p:sldId xmlns:r="http://schemas.openxmlformats.org/officeDocument/2006/relationships" id="261" r:id="Rb2bffb85b9234b1b"/>
    <p:sldId xmlns:r="http://schemas.openxmlformats.org/officeDocument/2006/relationships" id="262" r:id="R064348d2b1cc43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91f26debea439b" /><Relationship Type="http://schemas.openxmlformats.org/officeDocument/2006/relationships/slide" Target="/ppt/slides/slide1.xml" Id="Rf7325efd2815413e" /><Relationship Type="http://schemas.openxmlformats.org/officeDocument/2006/relationships/slide" Target="/ppt/slides/slide2.xml" Id="Rb3c6cdada6cf40d3" /><Relationship Type="http://schemas.openxmlformats.org/officeDocument/2006/relationships/slide" Target="/ppt/slides/slide3.xml" Id="R713fb04422744a2c" /><Relationship Type="http://schemas.openxmlformats.org/officeDocument/2006/relationships/slide" Target="/ppt/slides/slide4.xml" Id="R52028fdd364b4cae" /><Relationship Type="http://schemas.openxmlformats.org/officeDocument/2006/relationships/slide" Target="/ppt/slides/slide5.xml" Id="R668a242347884524" /><Relationship Type="http://schemas.openxmlformats.org/officeDocument/2006/relationships/slide" Target="/ppt/slides/slide6.xml" Id="Rb2bffb85b9234b1b" /><Relationship Type="http://schemas.openxmlformats.org/officeDocument/2006/relationships/slide" Target="/ppt/slides/slide7.xml" Id="R064348d2b1cc43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fc8783bb204cb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e3106777c9461b" /><Relationship Type="http://schemas.openxmlformats.org/officeDocument/2006/relationships/theme" Target="/ppt/slideMasters/theme/theme1.xml" Id="R98f61e86286a4c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ae3106777c9461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768b44d128467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80ec0d0c6e429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c25e27f9b04dc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0b66598a5a48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e6374af08e47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764c2d8aba45b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2a13f53e7c49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ØKORÅD FJORD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FJORD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ØKORÅD FJORD AS ble etablert [år] og holder til i Nordfjordeid.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FJORD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FJORD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FJORD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30 362 653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1 236 687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836 913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1 419 997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10 221 496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FJORD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MYRNA AS  –  28,3 %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JOLOT AS  –  21,5 %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JOLOT AS  –  9,6 %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CESS HOLDING AS  –  6,8 %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BODIL LILLESTØL TVINNEREIM  –  5,6 %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 HOLDING 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FJORD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Sjøgata 4C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6770 Nordfjordeid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920 679 919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FJORD AS</a:t>
            </a:r>
          </a:p>
        </p:txBody>
      </p:sp>
    </p:spTree>
  </p:cSld>
  <p:clrMapOvr>
    <a:masterClrMapping xmlns:a="http://schemas.openxmlformats.org/drawingml/2006/main"/>
  </p:clrMapOvr>
</p:sld>
</file>