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02e619f710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20621ea91341a5"/>
  </p:sldMasterIdLst>
  <p:sldIdLst>
    <p:sldId xmlns:r="http://schemas.openxmlformats.org/officeDocument/2006/relationships" id="256" r:id="R0c13312d2b0148a1"/>
    <p:sldId xmlns:r="http://schemas.openxmlformats.org/officeDocument/2006/relationships" id="257" r:id="Ra439025dc88348c3"/>
    <p:sldId xmlns:r="http://schemas.openxmlformats.org/officeDocument/2006/relationships" id="258" r:id="R37472bea214541ea"/>
    <p:sldId xmlns:r="http://schemas.openxmlformats.org/officeDocument/2006/relationships" id="259" r:id="R6d0f3e2bf9fd4ea5"/>
    <p:sldId xmlns:r="http://schemas.openxmlformats.org/officeDocument/2006/relationships" id="260" r:id="R5023d1ee52034768"/>
    <p:sldId xmlns:r="http://schemas.openxmlformats.org/officeDocument/2006/relationships" id="261" r:id="Ra13378588af64d11"/>
    <p:sldId xmlns:r="http://schemas.openxmlformats.org/officeDocument/2006/relationships" id="262" r:id="R1052b56e271645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0621ea91341a5" /><Relationship Type="http://schemas.openxmlformats.org/officeDocument/2006/relationships/slide" Target="/ppt/slides/slide1.xml" Id="R0c13312d2b0148a1" /><Relationship Type="http://schemas.openxmlformats.org/officeDocument/2006/relationships/slide" Target="/ppt/slides/slide2.xml" Id="Ra439025dc88348c3" /><Relationship Type="http://schemas.openxmlformats.org/officeDocument/2006/relationships/slide" Target="/ppt/slides/slide3.xml" Id="R37472bea214541ea" /><Relationship Type="http://schemas.openxmlformats.org/officeDocument/2006/relationships/slide" Target="/ppt/slides/slide4.xml" Id="R6d0f3e2bf9fd4ea5" /><Relationship Type="http://schemas.openxmlformats.org/officeDocument/2006/relationships/slide" Target="/ppt/slides/slide5.xml" Id="R5023d1ee52034768" /><Relationship Type="http://schemas.openxmlformats.org/officeDocument/2006/relationships/slide" Target="/ppt/slides/slide6.xml" Id="Ra13378588af64d11" /><Relationship Type="http://schemas.openxmlformats.org/officeDocument/2006/relationships/slide" Target="/ppt/slides/slide7.xml" Id="R1052b56e271645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d3501103448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d70de5f854e1a" /><Relationship Type="http://schemas.openxmlformats.org/officeDocument/2006/relationships/theme" Target="/ppt/slideMasters/theme/theme1.xml" Id="R5128cbb0482844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bd70de5f85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75eca6a2446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5c95f6b6c4b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1eaf7d75e4a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f0e350afc48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beedcb03c41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30237c53f4f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9c3d447e040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WIKBORG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4 152 019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66 577 290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67 053 391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UNO WIKBORG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WIKBORG  –  48,4 %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88 34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pia@wikborg.com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920 683 207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