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827e8f1e4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364191e404ba1"/>
  </p:sldMasterIdLst>
  <p:sldIdLst>
    <p:sldId xmlns:r="http://schemas.openxmlformats.org/officeDocument/2006/relationships" id="256" r:id="R93716639d1fa4bc1"/>
    <p:sldId xmlns:r="http://schemas.openxmlformats.org/officeDocument/2006/relationships" id="257" r:id="R75a0a0ea6e7443c3"/>
    <p:sldId xmlns:r="http://schemas.openxmlformats.org/officeDocument/2006/relationships" id="258" r:id="R31fdf234457b47b1"/>
    <p:sldId xmlns:r="http://schemas.openxmlformats.org/officeDocument/2006/relationships" id="259" r:id="Rfcbd42d72b4e41ad"/>
    <p:sldId xmlns:r="http://schemas.openxmlformats.org/officeDocument/2006/relationships" id="260" r:id="Rfb9462dfd9a54438"/>
    <p:sldId xmlns:r="http://schemas.openxmlformats.org/officeDocument/2006/relationships" id="261" r:id="R63b9c3b2f84c4a95"/>
    <p:sldId xmlns:r="http://schemas.openxmlformats.org/officeDocument/2006/relationships" id="262" r:id="Rcee94512a0e5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364191e404ba1" /><Relationship Type="http://schemas.openxmlformats.org/officeDocument/2006/relationships/slide" Target="/ppt/slides/slide1.xml" Id="R93716639d1fa4bc1" /><Relationship Type="http://schemas.openxmlformats.org/officeDocument/2006/relationships/slide" Target="/ppt/slides/slide2.xml" Id="R75a0a0ea6e7443c3" /><Relationship Type="http://schemas.openxmlformats.org/officeDocument/2006/relationships/slide" Target="/ppt/slides/slide3.xml" Id="R31fdf234457b47b1" /><Relationship Type="http://schemas.openxmlformats.org/officeDocument/2006/relationships/slide" Target="/ppt/slides/slide4.xml" Id="Rfcbd42d72b4e41ad" /><Relationship Type="http://schemas.openxmlformats.org/officeDocument/2006/relationships/slide" Target="/ppt/slides/slide5.xml" Id="Rfb9462dfd9a54438" /><Relationship Type="http://schemas.openxmlformats.org/officeDocument/2006/relationships/slide" Target="/ppt/slides/slide6.xml" Id="R63b9c3b2f84c4a95" /><Relationship Type="http://schemas.openxmlformats.org/officeDocument/2006/relationships/slide" Target="/ppt/slides/slide7.xml" Id="Rcee94512a0e5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316d671f3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7ff8ee5534161" /><Relationship Type="http://schemas.openxmlformats.org/officeDocument/2006/relationships/theme" Target="/ppt/slideMasters/theme/theme1.xml" Id="R426337c3f8fc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7ff8ee553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f7eb7b22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d940d8d8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fad28806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43ef8c71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cd7de230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ce7288da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1cc7a82f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687 848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920 692 028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 AS</a:t>
            </a:r>
          </a:p>
        </p:txBody>
      </p:sp>
    </p:spTree>
  </p:cSld>
  <p:clrMapOvr>
    <a:masterClrMapping xmlns:a="http://schemas.openxmlformats.org/drawingml/2006/main"/>
  </p:clrMapOvr>
</p:sld>
</file>