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4eb67eede48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6c2465ffc4321"/>
  </p:sldMasterIdLst>
  <p:sldIdLst>
    <p:sldId xmlns:r="http://schemas.openxmlformats.org/officeDocument/2006/relationships" id="256" r:id="Rb5b3e11484e34f33"/>
    <p:sldId xmlns:r="http://schemas.openxmlformats.org/officeDocument/2006/relationships" id="257" r:id="R2aed4abea7c14efc"/>
    <p:sldId xmlns:r="http://schemas.openxmlformats.org/officeDocument/2006/relationships" id="258" r:id="Rb2fe30255d504958"/>
    <p:sldId xmlns:r="http://schemas.openxmlformats.org/officeDocument/2006/relationships" id="259" r:id="Rfeb64d7b00704c3a"/>
    <p:sldId xmlns:r="http://schemas.openxmlformats.org/officeDocument/2006/relationships" id="260" r:id="Ra6dad1cae77a4718"/>
    <p:sldId xmlns:r="http://schemas.openxmlformats.org/officeDocument/2006/relationships" id="261" r:id="R4e3317fea6294d20"/>
    <p:sldId xmlns:r="http://schemas.openxmlformats.org/officeDocument/2006/relationships" id="262" r:id="Rf9e5d68a4116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6c2465ffc4321" /><Relationship Type="http://schemas.openxmlformats.org/officeDocument/2006/relationships/slide" Target="/ppt/slides/slide1.xml" Id="Rb5b3e11484e34f33" /><Relationship Type="http://schemas.openxmlformats.org/officeDocument/2006/relationships/slide" Target="/ppt/slides/slide2.xml" Id="R2aed4abea7c14efc" /><Relationship Type="http://schemas.openxmlformats.org/officeDocument/2006/relationships/slide" Target="/ppt/slides/slide3.xml" Id="Rb2fe30255d504958" /><Relationship Type="http://schemas.openxmlformats.org/officeDocument/2006/relationships/slide" Target="/ppt/slides/slide4.xml" Id="Rfeb64d7b00704c3a" /><Relationship Type="http://schemas.openxmlformats.org/officeDocument/2006/relationships/slide" Target="/ppt/slides/slide5.xml" Id="Ra6dad1cae77a4718" /><Relationship Type="http://schemas.openxmlformats.org/officeDocument/2006/relationships/slide" Target="/ppt/slides/slide6.xml" Id="R4e3317fea6294d20" /><Relationship Type="http://schemas.openxmlformats.org/officeDocument/2006/relationships/slide" Target="/ppt/slides/slide7.xml" Id="Rf9e5d68a4116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509ce1b1d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dde36b20b4b4c" /><Relationship Type="http://schemas.openxmlformats.org/officeDocument/2006/relationships/theme" Target="/ppt/slideMasters/theme/theme1.xml" Id="R6beb383d3c0d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2dde36b20b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8e9c716cc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9c29fb236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3fbfebbcf4d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02c2cbf97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ac684b36e49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8b6af185c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47d49e4aa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SOLHOUGTOPPEN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SOLHOUGTOPPEN UTVIKLING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240 626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1 715 529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4 604 249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HESTÅS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METTE BRØVIG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BRØVIG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HJORTHAUG RÅDGIVNING OG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BRØVIG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Hjorthaug Rådgivning &amp; Invest, Tollbodgata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920 696 708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SOLHOUGTOPPEN UTVIKLING AS</a:t>
            </a:r>
          </a:p>
        </p:txBody>
      </p:sp>
    </p:spTree>
  </p:cSld>
  <p:clrMapOvr>
    <a:masterClrMapping xmlns:a="http://schemas.openxmlformats.org/drawingml/2006/main"/>
  </p:clrMapOvr>
</p:sld>
</file>