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1fa6da1e2b49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bc120488ef402d"/>
  </p:sldMasterIdLst>
  <p:sldIdLst>
    <p:sldId xmlns:r="http://schemas.openxmlformats.org/officeDocument/2006/relationships" id="256" r:id="Re7c598f604af4268"/>
    <p:sldId xmlns:r="http://schemas.openxmlformats.org/officeDocument/2006/relationships" id="257" r:id="R267d793d50d744dd"/>
    <p:sldId xmlns:r="http://schemas.openxmlformats.org/officeDocument/2006/relationships" id="258" r:id="Re81f12a6b2fe4d2a"/>
    <p:sldId xmlns:r="http://schemas.openxmlformats.org/officeDocument/2006/relationships" id="259" r:id="R6e34408edf3a4539"/>
    <p:sldId xmlns:r="http://schemas.openxmlformats.org/officeDocument/2006/relationships" id="260" r:id="Rc8e5dedb235948ce"/>
    <p:sldId xmlns:r="http://schemas.openxmlformats.org/officeDocument/2006/relationships" id="261" r:id="R8ce4e9ac62444561"/>
    <p:sldId xmlns:r="http://schemas.openxmlformats.org/officeDocument/2006/relationships" id="262" r:id="Rbe8c949933404b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bc120488ef402d" /><Relationship Type="http://schemas.openxmlformats.org/officeDocument/2006/relationships/slide" Target="/ppt/slides/slide1.xml" Id="Re7c598f604af4268" /><Relationship Type="http://schemas.openxmlformats.org/officeDocument/2006/relationships/slide" Target="/ppt/slides/slide2.xml" Id="R267d793d50d744dd" /><Relationship Type="http://schemas.openxmlformats.org/officeDocument/2006/relationships/slide" Target="/ppt/slides/slide3.xml" Id="Re81f12a6b2fe4d2a" /><Relationship Type="http://schemas.openxmlformats.org/officeDocument/2006/relationships/slide" Target="/ppt/slides/slide4.xml" Id="R6e34408edf3a4539" /><Relationship Type="http://schemas.openxmlformats.org/officeDocument/2006/relationships/slide" Target="/ppt/slides/slide5.xml" Id="Rc8e5dedb235948ce" /><Relationship Type="http://schemas.openxmlformats.org/officeDocument/2006/relationships/slide" Target="/ppt/slides/slide6.xml" Id="R8ce4e9ac62444561" /><Relationship Type="http://schemas.openxmlformats.org/officeDocument/2006/relationships/slide" Target="/ppt/slides/slide7.xml" Id="Rbe8c949933404b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fb1c9ba821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b8808250c4d2d" /><Relationship Type="http://schemas.openxmlformats.org/officeDocument/2006/relationships/theme" Target="/ppt/slideMasters/theme/theme1.xml" Id="R84798210be6d4b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fb8808250c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6a5878a124c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2f75bd4c34e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398e482474f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e0e1b672340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f4c62c21040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bc2259cb94d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5d4da3d754a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DEKORBETONG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DEKORBETONG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5 482 050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−376 144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−319 568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126 582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1 099 914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NORDSTRAND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Vinjevollvegen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920 700 608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DEKORBETONG AS</a:t>
            </a:r>
          </a:p>
        </p:txBody>
      </p:sp>
    </p:spTree>
  </p:cSld>
  <p:clrMapOvr>
    <a:masterClrMapping xmlns:a="http://schemas.openxmlformats.org/drawingml/2006/main"/>
  </p:clrMapOvr>
</p:sld>
</file>