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4f3e2e421594bf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535beabe9844c82"/>
  </p:sldMasterIdLst>
  <p:sldIdLst>
    <p:sldId xmlns:r="http://schemas.openxmlformats.org/officeDocument/2006/relationships" id="256" r:id="Re637d763644d4bf9"/>
    <p:sldId xmlns:r="http://schemas.openxmlformats.org/officeDocument/2006/relationships" id="257" r:id="R30cd173ded854fe8"/>
    <p:sldId xmlns:r="http://schemas.openxmlformats.org/officeDocument/2006/relationships" id="258" r:id="R9a82838e7d3b486e"/>
    <p:sldId xmlns:r="http://schemas.openxmlformats.org/officeDocument/2006/relationships" id="259" r:id="R1cf1cbfb79514fde"/>
    <p:sldId xmlns:r="http://schemas.openxmlformats.org/officeDocument/2006/relationships" id="260" r:id="Ra4b0d5c3943440a9"/>
    <p:sldId xmlns:r="http://schemas.openxmlformats.org/officeDocument/2006/relationships" id="261" r:id="R7f85638de20d40a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535beabe9844c82" /><Relationship Type="http://schemas.openxmlformats.org/officeDocument/2006/relationships/slide" Target="/ppt/slides/slide1.xml" Id="Re637d763644d4bf9" /><Relationship Type="http://schemas.openxmlformats.org/officeDocument/2006/relationships/slide" Target="/ppt/slides/slide2.xml" Id="R30cd173ded854fe8" /><Relationship Type="http://schemas.openxmlformats.org/officeDocument/2006/relationships/slide" Target="/ppt/slides/slide3.xml" Id="R9a82838e7d3b486e" /><Relationship Type="http://schemas.openxmlformats.org/officeDocument/2006/relationships/slide" Target="/ppt/slides/slide4.xml" Id="R1cf1cbfb79514fde" /><Relationship Type="http://schemas.openxmlformats.org/officeDocument/2006/relationships/slide" Target="/ppt/slides/slide5.xml" Id="Ra4b0d5c3943440a9" /><Relationship Type="http://schemas.openxmlformats.org/officeDocument/2006/relationships/slide" Target="/ppt/slides/slide6.xml" Id="R7f85638de20d40a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6e125a21069407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a8d739c2c34fa8" /><Relationship Type="http://schemas.openxmlformats.org/officeDocument/2006/relationships/theme" Target="/ppt/slideMasters/theme/theme1.xml" Id="Rd294ce345224467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3a8d739c2c34fa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34d32bebe246d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fbdaaeff1f4b2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bd3637f7914ae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6841f9330e442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58ed011bd3468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a2122c6bb94a3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LILLEVANNSVEIEN 72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LILLEVANNSVEIEN 72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LILLEVANNSVEIEN 72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LILLEVANNSVEIEN 72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LILLEVANNSVEIEN 72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LILLEVANNSVEIEN 72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Varde-Eiendom AS, Høvikveien 2A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1363 Høvik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920 701 310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LILLEVANNSVEIEN 72 AS</a:t>
            </a:r>
          </a:p>
        </p:txBody>
      </p:sp>
    </p:spTree>
  </p:cSld>
  <p:clrMapOvr>
    <a:masterClrMapping xmlns:a="http://schemas.openxmlformats.org/drawingml/2006/main"/>
  </p:clrMapOvr>
</p:sld>
</file>