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ac062335a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d38dd675940cb"/>
  </p:sldMasterIdLst>
  <p:sldIdLst>
    <p:sldId xmlns:r="http://schemas.openxmlformats.org/officeDocument/2006/relationships" id="256" r:id="R453e4417d87d4823"/>
    <p:sldId xmlns:r="http://schemas.openxmlformats.org/officeDocument/2006/relationships" id="257" r:id="R13b105b3149145a0"/>
    <p:sldId xmlns:r="http://schemas.openxmlformats.org/officeDocument/2006/relationships" id="258" r:id="Ra424ee3f99194c17"/>
    <p:sldId xmlns:r="http://schemas.openxmlformats.org/officeDocument/2006/relationships" id="259" r:id="R7364deda5ff84fdd"/>
    <p:sldId xmlns:r="http://schemas.openxmlformats.org/officeDocument/2006/relationships" id="260" r:id="Rd9b01616755e4925"/>
    <p:sldId xmlns:r="http://schemas.openxmlformats.org/officeDocument/2006/relationships" id="261" r:id="Rba08a9a535ec4eee"/>
    <p:sldId xmlns:r="http://schemas.openxmlformats.org/officeDocument/2006/relationships" id="262" r:id="R592f3b90c1ad4a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d38dd675940cb" /><Relationship Type="http://schemas.openxmlformats.org/officeDocument/2006/relationships/slide" Target="/ppt/slides/slide1.xml" Id="R453e4417d87d4823" /><Relationship Type="http://schemas.openxmlformats.org/officeDocument/2006/relationships/slide" Target="/ppt/slides/slide2.xml" Id="R13b105b3149145a0" /><Relationship Type="http://schemas.openxmlformats.org/officeDocument/2006/relationships/slide" Target="/ppt/slides/slide3.xml" Id="Ra424ee3f99194c17" /><Relationship Type="http://schemas.openxmlformats.org/officeDocument/2006/relationships/slide" Target="/ppt/slides/slide4.xml" Id="R7364deda5ff84fdd" /><Relationship Type="http://schemas.openxmlformats.org/officeDocument/2006/relationships/slide" Target="/ppt/slides/slide5.xml" Id="Rd9b01616755e4925" /><Relationship Type="http://schemas.openxmlformats.org/officeDocument/2006/relationships/slide" Target="/ppt/slides/slide6.xml" Id="Rba08a9a535ec4eee" /><Relationship Type="http://schemas.openxmlformats.org/officeDocument/2006/relationships/slide" Target="/ppt/slides/slide7.xml" Id="R592f3b90c1ad4a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43e0f24524b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bc1eb80c24552" /><Relationship Type="http://schemas.openxmlformats.org/officeDocument/2006/relationships/theme" Target="/ppt/slideMasters/theme/theme1.xml" Id="R1542e36b218243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bc1eb80c245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9e2f4f60045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be4dd6960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cc2388776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dffa1e1434c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fd952dcdc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e8c76956b43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d3bb013f5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−327 009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11 780 959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67 257 117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79 059 566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SAND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SAND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MORTEN SAND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SAND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SAND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SAND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Gråmyrvegen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7608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920 711 154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 HOLDING AS</a:t>
            </a:r>
          </a:p>
        </p:txBody>
      </p:sp>
    </p:spTree>
  </p:cSld>
  <p:clrMapOvr>
    <a:masterClrMapping xmlns:a="http://schemas.openxmlformats.org/drawingml/2006/main"/>
  </p:clrMapOvr>
</p:sld>
</file>