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32e918cc1f4f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8928025aeb4314"/>
  </p:sldMasterIdLst>
  <p:sldIdLst>
    <p:sldId xmlns:r="http://schemas.openxmlformats.org/officeDocument/2006/relationships" id="256" r:id="R6b66dd1151e74308"/>
    <p:sldId xmlns:r="http://schemas.openxmlformats.org/officeDocument/2006/relationships" id="257" r:id="Ra558980c05934957"/>
    <p:sldId xmlns:r="http://schemas.openxmlformats.org/officeDocument/2006/relationships" id="258" r:id="R1d4cf05b30c9480b"/>
    <p:sldId xmlns:r="http://schemas.openxmlformats.org/officeDocument/2006/relationships" id="259" r:id="Radf2f4e1555549e4"/>
    <p:sldId xmlns:r="http://schemas.openxmlformats.org/officeDocument/2006/relationships" id="260" r:id="Rbc42b5e62b9e478e"/>
    <p:sldId xmlns:r="http://schemas.openxmlformats.org/officeDocument/2006/relationships" id="261" r:id="Rfe510a78b5424a7e"/>
    <p:sldId xmlns:r="http://schemas.openxmlformats.org/officeDocument/2006/relationships" id="262" r:id="Rddd56a98c00f42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8928025aeb4314" /><Relationship Type="http://schemas.openxmlformats.org/officeDocument/2006/relationships/slide" Target="/ppt/slides/slide1.xml" Id="R6b66dd1151e74308" /><Relationship Type="http://schemas.openxmlformats.org/officeDocument/2006/relationships/slide" Target="/ppt/slides/slide2.xml" Id="Ra558980c05934957" /><Relationship Type="http://schemas.openxmlformats.org/officeDocument/2006/relationships/slide" Target="/ppt/slides/slide3.xml" Id="R1d4cf05b30c9480b" /><Relationship Type="http://schemas.openxmlformats.org/officeDocument/2006/relationships/slide" Target="/ppt/slides/slide4.xml" Id="Radf2f4e1555549e4" /><Relationship Type="http://schemas.openxmlformats.org/officeDocument/2006/relationships/slide" Target="/ppt/slides/slide5.xml" Id="Rbc42b5e62b9e478e" /><Relationship Type="http://schemas.openxmlformats.org/officeDocument/2006/relationships/slide" Target="/ppt/slides/slide6.xml" Id="Rfe510a78b5424a7e" /><Relationship Type="http://schemas.openxmlformats.org/officeDocument/2006/relationships/slide" Target="/ppt/slides/slide7.xml" Id="Rddd56a98c00f42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36cc1e09448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90e90a92141cf" /><Relationship Type="http://schemas.openxmlformats.org/officeDocument/2006/relationships/theme" Target="/ppt/slideMasters/theme/theme1.xml" Id="R88be57c39c3545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a90e90a92141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fa1aefbf84f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eaa6907da4d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00745e38d46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aebb633ea41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6ebb7174043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efd8dccd848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9181f3e5847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MYRSETH MANAGEMENT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MYRSETH MANAGEMENT CONSULTING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 LØSET MYRSETH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Mika Løset Myrseth, Breidablikveien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