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667c7e6e694a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fb3542afcc458e"/>
  </p:sldMasterIdLst>
  <p:sldIdLst>
    <p:sldId xmlns:r="http://schemas.openxmlformats.org/officeDocument/2006/relationships" id="256" r:id="R062aebff4f1f4b42"/>
    <p:sldId xmlns:r="http://schemas.openxmlformats.org/officeDocument/2006/relationships" id="257" r:id="R25b1652c2a2543c4"/>
    <p:sldId xmlns:r="http://schemas.openxmlformats.org/officeDocument/2006/relationships" id="258" r:id="R7a461515024a41dd"/>
    <p:sldId xmlns:r="http://schemas.openxmlformats.org/officeDocument/2006/relationships" id="259" r:id="R25e4c03bc6204478"/>
    <p:sldId xmlns:r="http://schemas.openxmlformats.org/officeDocument/2006/relationships" id="260" r:id="R9f9fd078fcd646be"/>
    <p:sldId xmlns:r="http://schemas.openxmlformats.org/officeDocument/2006/relationships" id="261" r:id="R3271896965aa4b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b3542afcc458e" /><Relationship Type="http://schemas.openxmlformats.org/officeDocument/2006/relationships/slide" Target="/ppt/slides/slide1.xml" Id="R062aebff4f1f4b42" /><Relationship Type="http://schemas.openxmlformats.org/officeDocument/2006/relationships/slide" Target="/ppt/slides/slide2.xml" Id="R25b1652c2a2543c4" /><Relationship Type="http://schemas.openxmlformats.org/officeDocument/2006/relationships/slide" Target="/ppt/slides/slide3.xml" Id="R7a461515024a41dd" /><Relationship Type="http://schemas.openxmlformats.org/officeDocument/2006/relationships/slide" Target="/ppt/slides/slide4.xml" Id="R25e4c03bc6204478" /><Relationship Type="http://schemas.openxmlformats.org/officeDocument/2006/relationships/slide" Target="/ppt/slides/slide5.xml" Id="R9f9fd078fcd646be" /><Relationship Type="http://schemas.openxmlformats.org/officeDocument/2006/relationships/slide" Target="/ppt/slides/slide6.xml" Id="R3271896965aa4b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5cb6c34a246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61593b4174b5a" /><Relationship Type="http://schemas.openxmlformats.org/officeDocument/2006/relationships/theme" Target="/ppt/slideMasters/theme/theme1.xml" Id="Rdc31d032edda46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861593b4174b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4506b75bd46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5124d7ffb4c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b5c14159948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1f004c6564e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568b1078049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b28cc8e2149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HALVORSEN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HALVORSEN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Gudbrandsdalsvegen 2094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2630 Ringebu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920 730 469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HALVORSEN AS</a:t>
            </a:r>
          </a:p>
        </p:txBody>
      </p:sp>
    </p:spTree>
  </p:cSld>
  <p:clrMapOvr>
    <a:masterClrMapping xmlns:a="http://schemas.openxmlformats.org/drawingml/2006/main"/>
  </p:clrMapOvr>
</p:sld>
</file>