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7768b3864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869a8109d4dfa"/>
  </p:sldMasterIdLst>
  <p:sldIdLst>
    <p:sldId xmlns:r="http://schemas.openxmlformats.org/officeDocument/2006/relationships" id="256" r:id="Ra45f7cdfa14c4a56"/>
    <p:sldId xmlns:r="http://schemas.openxmlformats.org/officeDocument/2006/relationships" id="257" r:id="R617105857ef64982"/>
    <p:sldId xmlns:r="http://schemas.openxmlformats.org/officeDocument/2006/relationships" id="258" r:id="Rc0517a9b67e54e0c"/>
    <p:sldId xmlns:r="http://schemas.openxmlformats.org/officeDocument/2006/relationships" id="259" r:id="Ra18b3a8ce9ce43ec"/>
    <p:sldId xmlns:r="http://schemas.openxmlformats.org/officeDocument/2006/relationships" id="260" r:id="Rc4871cea43124baf"/>
    <p:sldId xmlns:r="http://schemas.openxmlformats.org/officeDocument/2006/relationships" id="261" r:id="Rc01b1d3f705a49a0"/>
    <p:sldId xmlns:r="http://schemas.openxmlformats.org/officeDocument/2006/relationships" id="262" r:id="Rfc7e8120187e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869a8109d4dfa" /><Relationship Type="http://schemas.openxmlformats.org/officeDocument/2006/relationships/slide" Target="/ppt/slides/slide1.xml" Id="Ra45f7cdfa14c4a56" /><Relationship Type="http://schemas.openxmlformats.org/officeDocument/2006/relationships/slide" Target="/ppt/slides/slide2.xml" Id="R617105857ef64982" /><Relationship Type="http://schemas.openxmlformats.org/officeDocument/2006/relationships/slide" Target="/ppt/slides/slide3.xml" Id="Rc0517a9b67e54e0c" /><Relationship Type="http://schemas.openxmlformats.org/officeDocument/2006/relationships/slide" Target="/ppt/slides/slide4.xml" Id="Ra18b3a8ce9ce43ec" /><Relationship Type="http://schemas.openxmlformats.org/officeDocument/2006/relationships/slide" Target="/ppt/slides/slide5.xml" Id="Rc4871cea43124baf" /><Relationship Type="http://schemas.openxmlformats.org/officeDocument/2006/relationships/slide" Target="/ppt/slides/slide6.xml" Id="Rc01b1d3f705a49a0" /><Relationship Type="http://schemas.openxmlformats.org/officeDocument/2006/relationships/slide" Target="/ppt/slides/slide7.xml" Id="Rfc7e8120187e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01b4cb0854c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eae5f90845d2" /><Relationship Type="http://schemas.openxmlformats.org/officeDocument/2006/relationships/theme" Target="/ppt/slideMasters/theme/theme1.xml" Id="R0493a2a8b25e4d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b0eae5f908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06414793d49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0829dafb0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e4b4522c0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bad4faeb5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c65de166841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c313bd63f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6aef13043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MANTLE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MANTLE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MANTLE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MANTLE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MANTLE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MANTLE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6 142 162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MANTLE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BØHLER HOLDING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KRINGSTAD HOLDING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LANDMARK HOLDING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BOKNEBERG MONA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MOLOHON NOEL A SMØRDAL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MANTLE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920 733 921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MANTLE GROUP AS</a:t>
            </a:r>
          </a:p>
        </p:txBody>
      </p:sp>
    </p:spTree>
  </p:cSld>
  <p:clrMapOvr>
    <a:masterClrMapping xmlns:a="http://schemas.openxmlformats.org/drawingml/2006/main"/>
  </p:clrMapOvr>
</p:sld>
</file>