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a7412e591c84f7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095e95573484523"/>
  </p:sldMasterIdLst>
  <p:sldIdLst>
    <p:sldId xmlns:r="http://schemas.openxmlformats.org/officeDocument/2006/relationships" id="256" r:id="Rd9a79c1e593c476f"/>
    <p:sldId xmlns:r="http://schemas.openxmlformats.org/officeDocument/2006/relationships" id="257" r:id="R93d3f0211b4d4fe8"/>
    <p:sldId xmlns:r="http://schemas.openxmlformats.org/officeDocument/2006/relationships" id="258" r:id="Rea3b7c9f21ca4497"/>
    <p:sldId xmlns:r="http://schemas.openxmlformats.org/officeDocument/2006/relationships" id="259" r:id="R16817860d8ab41be"/>
    <p:sldId xmlns:r="http://schemas.openxmlformats.org/officeDocument/2006/relationships" id="260" r:id="Rd14ea4f951064a14"/>
    <p:sldId xmlns:r="http://schemas.openxmlformats.org/officeDocument/2006/relationships" id="261" r:id="R75a71deab9864606"/>
    <p:sldId xmlns:r="http://schemas.openxmlformats.org/officeDocument/2006/relationships" id="262" r:id="R5291b09569e348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95e95573484523" /><Relationship Type="http://schemas.openxmlformats.org/officeDocument/2006/relationships/slide" Target="/ppt/slides/slide1.xml" Id="Rd9a79c1e593c476f" /><Relationship Type="http://schemas.openxmlformats.org/officeDocument/2006/relationships/slide" Target="/ppt/slides/slide2.xml" Id="R93d3f0211b4d4fe8" /><Relationship Type="http://schemas.openxmlformats.org/officeDocument/2006/relationships/slide" Target="/ppt/slides/slide3.xml" Id="Rea3b7c9f21ca4497" /><Relationship Type="http://schemas.openxmlformats.org/officeDocument/2006/relationships/slide" Target="/ppt/slides/slide4.xml" Id="R16817860d8ab41be" /><Relationship Type="http://schemas.openxmlformats.org/officeDocument/2006/relationships/slide" Target="/ppt/slides/slide5.xml" Id="Rd14ea4f951064a14" /><Relationship Type="http://schemas.openxmlformats.org/officeDocument/2006/relationships/slide" Target="/ppt/slides/slide6.xml" Id="R75a71deab9864606" /><Relationship Type="http://schemas.openxmlformats.org/officeDocument/2006/relationships/slide" Target="/ppt/slides/slide7.xml" Id="R5291b09569e348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7f5edcff9d461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7a513bc3ff4529" /><Relationship Type="http://schemas.openxmlformats.org/officeDocument/2006/relationships/theme" Target="/ppt/slideMasters/theme/theme1.xml" Id="Rbcc111fa8a5d459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17a513bc3ff452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8ae00b697e43f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ed7971a0b4472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aa973a177547a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eace5d110e47e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280dce8f6b473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bc84db9f1d463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0df906d7a045b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DELICATO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DELICATO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DELICATO AS ble etablert [år] og holder til i Moss.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DELICATO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DELICATO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DELICATO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13 926 764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−177 903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−160 748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−56 010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1 748 880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DELICATO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MILJØGASS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DELICATO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Kongens gate 42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1530 Moss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920 740 545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DELICATO AS</a:t>
            </a:r>
          </a:p>
        </p:txBody>
      </p:sp>
    </p:spTree>
  </p:cSld>
  <p:clrMapOvr>
    <a:masterClrMapping xmlns:a="http://schemas.openxmlformats.org/drawingml/2006/main"/>
  </p:clrMapOvr>
</p:sld>
</file>