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0e9b3209c948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035252cfd14c31"/>
  </p:sldMasterIdLst>
  <p:sldIdLst>
    <p:sldId xmlns:r="http://schemas.openxmlformats.org/officeDocument/2006/relationships" id="256" r:id="R77dbd3dbd14c4e07"/>
    <p:sldId xmlns:r="http://schemas.openxmlformats.org/officeDocument/2006/relationships" id="257" r:id="R2c853a47a4d54164"/>
    <p:sldId xmlns:r="http://schemas.openxmlformats.org/officeDocument/2006/relationships" id="258" r:id="Rd566d91d06c248ad"/>
    <p:sldId xmlns:r="http://schemas.openxmlformats.org/officeDocument/2006/relationships" id="259" r:id="R018fbd243fe841a7"/>
    <p:sldId xmlns:r="http://schemas.openxmlformats.org/officeDocument/2006/relationships" id="260" r:id="Re9b12cf27fab46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35252cfd14c31" /><Relationship Type="http://schemas.openxmlformats.org/officeDocument/2006/relationships/slide" Target="/ppt/slides/slide1.xml" Id="R77dbd3dbd14c4e07" /><Relationship Type="http://schemas.openxmlformats.org/officeDocument/2006/relationships/slide" Target="/ppt/slides/slide2.xml" Id="R2c853a47a4d54164" /><Relationship Type="http://schemas.openxmlformats.org/officeDocument/2006/relationships/slide" Target="/ppt/slides/slide3.xml" Id="Rd566d91d06c248ad" /><Relationship Type="http://schemas.openxmlformats.org/officeDocument/2006/relationships/slide" Target="/ppt/slides/slide4.xml" Id="R018fbd243fe841a7" /><Relationship Type="http://schemas.openxmlformats.org/officeDocument/2006/relationships/slide" Target="/ppt/slides/slide5.xml" Id="Re9b12cf27fab46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e8444e17042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aa68d56f8428f" /><Relationship Type="http://schemas.openxmlformats.org/officeDocument/2006/relationships/theme" Target="/ppt/slideMasters/theme/theme1.xml" Id="R9a69d7db9a3c42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daa68d56f842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8657e2e304e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f6776e24b4f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8d8f757ce40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508e8724946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284fc12b141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SØNDRE ELVERUM ARBEIDERLAG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ELVERUM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ELVERUM ARBEIDERLAG ble etablert [år] og holder til i Heradsbygd.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ELVERUM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ELVERUM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ELVERUM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Kristian Godlien, Furuknappen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2415 Heradsbygd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920 744 648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ELVERUM ARBEIDERLAG</a:t>
            </a:r>
          </a:p>
        </p:txBody>
      </p:sp>
    </p:spTree>
  </p:cSld>
  <p:clrMapOvr>
    <a:masterClrMapping xmlns:a="http://schemas.openxmlformats.org/drawingml/2006/main"/>
  </p:clrMapOvr>
</p:sld>
</file>