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c8f559ec4445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caab7b8f3a45e8"/>
  </p:sldMasterIdLst>
  <p:sldIdLst>
    <p:sldId xmlns:r="http://schemas.openxmlformats.org/officeDocument/2006/relationships" id="256" r:id="Rf4b91e2997234bd1"/>
    <p:sldId xmlns:r="http://schemas.openxmlformats.org/officeDocument/2006/relationships" id="257" r:id="Rbe397077acd74723"/>
    <p:sldId xmlns:r="http://schemas.openxmlformats.org/officeDocument/2006/relationships" id="258" r:id="Rc49875a7719b483c"/>
    <p:sldId xmlns:r="http://schemas.openxmlformats.org/officeDocument/2006/relationships" id="259" r:id="R6ebb8514bbc94592"/>
    <p:sldId xmlns:r="http://schemas.openxmlformats.org/officeDocument/2006/relationships" id="260" r:id="R72cf9ee58654444e"/>
    <p:sldId xmlns:r="http://schemas.openxmlformats.org/officeDocument/2006/relationships" id="261" r:id="R439a5f73db264b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caab7b8f3a45e8" /><Relationship Type="http://schemas.openxmlformats.org/officeDocument/2006/relationships/slide" Target="/ppt/slides/slide1.xml" Id="Rf4b91e2997234bd1" /><Relationship Type="http://schemas.openxmlformats.org/officeDocument/2006/relationships/slide" Target="/ppt/slides/slide2.xml" Id="Rbe397077acd74723" /><Relationship Type="http://schemas.openxmlformats.org/officeDocument/2006/relationships/slide" Target="/ppt/slides/slide3.xml" Id="Rc49875a7719b483c" /><Relationship Type="http://schemas.openxmlformats.org/officeDocument/2006/relationships/slide" Target="/ppt/slides/slide4.xml" Id="R6ebb8514bbc94592" /><Relationship Type="http://schemas.openxmlformats.org/officeDocument/2006/relationships/slide" Target="/ppt/slides/slide5.xml" Id="R72cf9ee58654444e" /><Relationship Type="http://schemas.openxmlformats.org/officeDocument/2006/relationships/slide" Target="/ppt/slides/slide6.xml" Id="R439a5f73db264b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a81eb1df1941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46e8289e74ac3" /><Relationship Type="http://schemas.openxmlformats.org/officeDocument/2006/relationships/theme" Target="/ppt/slideMasters/theme/theme1.xml" Id="R2b67c52768684a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046e8289e74a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da4b2f6b04a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3b6ec435143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3365811aa4c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2f87090754e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3baa70d8148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843900d0745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AKER PROPERTY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PROPERTY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PROPERTY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PROPERTY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PROPERTY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PROPERTY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Oksenøyveien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920 753 752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PROPERTY GROUP AS</a:t>
            </a:r>
          </a:p>
        </p:txBody>
      </p:sp>
    </p:spTree>
  </p:cSld>
  <p:clrMapOvr>
    <a:masterClrMapping xmlns:a="http://schemas.openxmlformats.org/drawingml/2006/main"/>
  </p:clrMapOvr>
</p:sld>
</file>