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17291e721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e3f960a71429a"/>
  </p:sldMasterIdLst>
  <p:sldIdLst>
    <p:sldId xmlns:r="http://schemas.openxmlformats.org/officeDocument/2006/relationships" id="256" r:id="Rd277c838c4bd4c96"/>
    <p:sldId xmlns:r="http://schemas.openxmlformats.org/officeDocument/2006/relationships" id="257" r:id="R82c37bd9faa34e6f"/>
    <p:sldId xmlns:r="http://schemas.openxmlformats.org/officeDocument/2006/relationships" id="258" r:id="R9b320112d1674337"/>
    <p:sldId xmlns:r="http://schemas.openxmlformats.org/officeDocument/2006/relationships" id="259" r:id="Rd14ccea45d84446c"/>
    <p:sldId xmlns:r="http://schemas.openxmlformats.org/officeDocument/2006/relationships" id="260" r:id="R693111e3da8d4ca5"/>
    <p:sldId xmlns:r="http://schemas.openxmlformats.org/officeDocument/2006/relationships" id="261" r:id="R640ae44b6147430c"/>
    <p:sldId xmlns:r="http://schemas.openxmlformats.org/officeDocument/2006/relationships" id="262" r:id="R52342734a595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e3f960a71429a" /><Relationship Type="http://schemas.openxmlformats.org/officeDocument/2006/relationships/slide" Target="/ppt/slides/slide1.xml" Id="Rd277c838c4bd4c96" /><Relationship Type="http://schemas.openxmlformats.org/officeDocument/2006/relationships/slide" Target="/ppt/slides/slide2.xml" Id="R82c37bd9faa34e6f" /><Relationship Type="http://schemas.openxmlformats.org/officeDocument/2006/relationships/slide" Target="/ppt/slides/slide3.xml" Id="R9b320112d1674337" /><Relationship Type="http://schemas.openxmlformats.org/officeDocument/2006/relationships/slide" Target="/ppt/slides/slide4.xml" Id="Rd14ccea45d84446c" /><Relationship Type="http://schemas.openxmlformats.org/officeDocument/2006/relationships/slide" Target="/ppt/slides/slide5.xml" Id="R693111e3da8d4ca5" /><Relationship Type="http://schemas.openxmlformats.org/officeDocument/2006/relationships/slide" Target="/ppt/slides/slide6.xml" Id="R640ae44b6147430c" /><Relationship Type="http://schemas.openxmlformats.org/officeDocument/2006/relationships/slide" Target="/ppt/slides/slide7.xml" Id="R52342734a595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debdd4d24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01f6118e4f2b" /><Relationship Type="http://schemas.openxmlformats.org/officeDocument/2006/relationships/theme" Target="/ppt/slideMasters/theme/theme1.xml" Id="R99cd9817bd87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101f6118e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405c9d3e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75ec388b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80368c9d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9e32b7f5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c8967bc7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52f54e2d6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bde55d25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