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7824f77d3947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46e88cf9484c06"/>
  </p:sldMasterIdLst>
  <p:sldIdLst>
    <p:sldId xmlns:r="http://schemas.openxmlformats.org/officeDocument/2006/relationships" id="256" r:id="R54dda5e3adca4f25"/>
    <p:sldId xmlns:r="http://schemas.openxmlformats.org/officeDocument/2006/relationships" id="257" r:id="R09affd55e4a44f9f"/>
    <p:sldId xmlns:r="http://schemas.openxmlformats.org/officeDocument/2006/relationships" id="258" r:id="Re2ba20c1a21b4e2a"/>
    <p:sldId xmlns:r="http://schemas.openxmlformats.org/officeDocument/2006/relationships" id="259" r:id="R585457ab9e434f09"/>
    <p:sldId xmlns:r="http://schemas.openxmlformats.org/officeDocument/2006/relationships" id="260" r:id="Rb014d5737e954777"/>
    <p:sldId xmlns:r="http://schemas.openxmlformats.org/officeDocument/2006/relationships" id="261" r:id="Rfcb581caaa644f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46e88cf9484c06" /><Relationship Type="http://schemas.openxmlformats.org/officeDocument/2006/relationships/slide" Target="/ppt/slides/slide1.xml" Id="R54dda5e3adca4f25" /><Relationship Type="http://schemas.openxmlformats.org/officeDocument/2006/relationships/slide" Target="/ppt/slides/slide2.xml" Id="R09affd55e4a44f9f" /><Relationship Type="http://schemas.openxmlformats.org/officeDocument/2006/relationships/slide" Target="/ppt/slides/slide3.xml" Id="Re2ba20c1a21b4e2a" /><Relationship Type="http://schemas.openxmlformats.org/officeDocument/2006/relationships/slide" Target="/ppt/slides/slide4.xml" Id="R585457ab9e434f09" /><Relationship Type="http://schemas.openxmlformats.org/officeDocument/2006/relationships/slide" Target="/ppt/slides/slide5.xml" Id="Rb014d5737e954777" /><Relationship Type="http://schemas.openxmlformats.org/officeDocument/2006/relationships/slide" Target="/ppt/slides/slide6.xml" Id="Rfcb581caaa644f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e3367f4a1148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93ab2e7d74560" /><Relationship Type="http://schemas.openxmlformats.org/officeDocument/2006/relationships/theme" Target="/ppt/slideMasters/theme/theme1.xml" Id="R1213b59f812e4b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c93ab2e7d745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b31debcd244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b790b674e49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c3d61ea7149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62b0e0a2143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33dd295a744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44802b34241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115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920 756 352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SEB HOLDING AS</a:t>
            </a:r>
          </a:p>
        </p:txBody>
      </p:sp>
    </p:spTree>
  </p:cSld>
  <p:clrMapOvr>
    <a:masterClrMapping xmlns:a="http://schemas.openxmlformats.org/drawingml/2006/main"/>
  </p:clrMapOvr>
</p:sld>
</file>