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1764f2207b4b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3f8e7a807b4c21"/>
  </p:sldMasterIdLst>
  <p:sldIdLst>
    <p:sldId xmlns:r="http://schemas.openxmlformats.org/officeDocument/2006/relationships" id="256" r:id="Rb86d1fa341cf439b"/>
    <p:sldId xmlns:r="http://schemas.openxmlformats.org/officeDocument/2006/relationships" id="257" r:id="R7d1a960bd90f4890"/>
    <p:sldId xmlns:r="http://schemas.openxmlformats.org/officeDocument/2006/relationships" id="258" r:id="R3407ad51894d47c8"/>
    <p:sldId xmlns:r="http://schemas.openxmlformats.org/officeDocument/2006/relationships" id="259" r:id="Rac78316f8e9a46d6"/>
    <p:sldId xmlns:r="http://schemas.openxmlformats.org/officeDocument/2006/relationships" id="260" r:id="R684a7c2b437c4e69"/>
    <p:sldId xmlns:r="http://schemas.openxmlformats.org/officeDocument/2006/relationships" id="261" r:id="Ref5cb1c986304479"/>
    <p:sldId xmlns:r="http://schemas.openxmlformats.org/officeDocument/2006/relationships" id="262" r:id="R7dac3ec7027e4b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3f8e7a807b4c21" /><Relationship Type="http://schemas.openxmlformats.org/officeDocument/2006/relationships/slide" Target="/ppt/slides/slide1.xml" Id="Rb86d1fa341cf439b" /><Relationship Type="http://schemas.openxmlformats.org/officeDocument/2006/relationships/slide" Target="/ppt/slides/slide2.xml" Id="R7d1a960bd90f4890" /><Relationship Type="http://schemas.openxmlformats.org/officeDocument/2006/relationships/slide" Target="/ppt/slides/slide3.xml" Id="R3407ad51894d47c8" /><Relationship Type="http://schemas.openxmlformats.org/officeDocument/2006/relationships/slide" Target="/ppt/slides/slide4.xml" Id="Rac78316f8e9a46d6" /><Relationship Type="http://schemas.openxmlformats.org/officeDocument/2006/relationships/slide" Target="/ppt/slides/slide5.xml" Id="R684a7c2b437c4e69" /><Relationship Type="http://schemas.openxmlformats.org/officeDocument/2006/relationships/slide" Target="/ppt/slides/slide6.xml" Id="Ref5cb1c986304479" /><Relationship Type="http://schemas.openxmlformats.org/officeDocument/2006/relationships/slide" Target="/ppt/slides/slide7.xml" Id="R7dac3ec7027e4b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da07396b224a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d838d48ab7430e" /><Relationship Type="http://schemas.openxmlformats.org/officeDocument/2006/relationships/theme" Target="/ppt/slideMasters/theme/theme1.xml" Id="Re0c4b78111b54a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d838d48ab743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6eba7add949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06f5ecaf046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d606ab52c34f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0204c429d40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397d10d9340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88b3348d045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85d19484343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SEB HOLDING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6 196 271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13 124 187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13 478 280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BRÆKKE STEIN-ERIK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Tollbugata 115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3041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920 756 352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SEB HOLDING AS</a:t>
            </a:r>
          </a:p>
        </p:txBody>
      </p:sp>
    </p:spTree>
  </p:cSld>
  <p:clrMapOvr>
    <a:masterClrMapping xmlns:a="http://schemas.openxmlformats.org/drawingml/2006/main"/>
  </p:clrMapOvr>
</p:sld>
</file>