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394d94f38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9bacd0eb5425f"/>
  </p:sldMasterIdLst>
  <p:sldIdLst>
    <p:sldId xmlns:r="http://schemas.openxmlformats.org/officeDocument/2006/relationships" id="256" r:id="R0e37c7ac35dd497e"/>
    <p:sldId xmlns:r="http://schemas.openxmlformats.org/officeDocument/2006/relationships" id="257" r:id="Rbd78749465d5464c"/>
    <p:sldId xmlns:r="http://schemas.openxmlformats.org/officeDocument/2006/relationships" id="258" r:id="Rc254dd2c18774604"/>
    <p:sldId xmlns:r="http://schemas.openxmlformats.org/officeDocument/2006/relationships" id="259" r:id="R1462f734114c4703"/>
    <p:sldId xmlns:r="http://schemas.openxmlformats.org/officeDocument/2006/relationships" id="260" r:id="R56157d6d74ed46eb"/>
    <p:sldId xmlns:r="http://schemas.openxmlformats.org/officeDocument/2006/relationships" id="261" r:id="Rae024f4eff02491c"/>
    <p:sldId xmlns:r="http://schemas.openxmlformats.org/officeDocument/2006/relationships" id="262" r:id="Raa52405c99d6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9bacd0eb5425f" /><Relationship Type="http://schemas.openxmlformats.org/officeDocument/2006/relationships/slide" Target="/ppt/slides/slide1.xml" Id="R0e37c7ac35dd497e" /><Relationship Type="http://schemas.openxmlformats.org/officeDocument/2006/relationships/slide" Target="/ppt/slides/slide2.xml" Id="Rbd78749465d5464c" /><Relationship Type="http://schemas.openxmlformats.org/officeDocument/2006/relationships/slide" Target="/ppt/slides/slide3.xml" Id="Rc254dd2c18774604" /><Relationship Type="http://schemas.openxmlformats.org/officeDocument/2006/relationships/slide" Target="/ppt/slides/slide4.xml" Id="R1462f734114c4703" /><Relationship Type="http://schemas.openxmlformats.org/officeDocument/2006/relationships/slide" Target="/ppt/slides/slide5.xml" Id="R56157d6d74ed46eb" /><Relationship Type="http://schemas.openxmlformats.org/officeDocument/2006/relationships/slide" Target="/ppt/slides/slide6.xml" Id="Rae024f4eff02491c" /><Relationship Type="http://schemas.openxmlformats.org/officeDocument/2006/relationships/slide" Target="/ppt/slides/slide7.xml" Id="Raa52405c99d6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871e5058b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1b9c3cf9412c" /><Relationship Type="http://schemas.openxmlformats.org/officeDocument/2006/relationships/theme" Target="/ppt/slideMasters/theme/theme1.xml" Id="R9751648bc1da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d1b9c3cf9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4c784660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85f80239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25b4f2e3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3b1b1eec1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7835d4ab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4648a0374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5e19ae5a6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PIBLI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7 044 661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49 039 644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65 202 570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LISLERUD PIA CHR BRÆKKE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Flåtankroken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920 763 642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