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254e5f750047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5dea23e3d849bc"/>
  </p:sldMasterIdLst>
  <p:sldIdLst>
    <p:sldId xmlns:r="http://schemas.openxmlformats.org/officeDocument/2006/relationships" id="256" r:id="Rfdfd774aabd249d6"/>
    <p:sldId xmlns:r="http://schemas.openxmlformats.org/officeDocument/2006/relationships" id="257" r:id="R989bbe9c38444de8"/>
    <p:sldId xmlns:r="http://schemas.openxmlformats.org/officeDocument/2006/relationships" id="258" r:id="Rbd66a8fd7b8941c5"/>
    <p:sldId xmlns:r="http://schemas.openxmlformats.org/officeDocument/2006/relationships" id="259" r:id="Rbc0ded68e0884c44"/>
    <p:sldId xmlns:r="http://schemas.openxmlformats.org/officeDocument/2006/relationships" id="260" r:id="R3403b91a1fea4165"/>
    <p:sldId xmlns:r="http://schemas.openxmlformats.org/officeDocument/2006/relationships" id="261" r:id="R1690db4eeac440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dea23e3d849bc" /><Relationship Type="http://schemas.openxmlformats.org/officeDocument/2006/relationships/slide" Target="/ppt/slides/slide1.xml" Id="Rfdfd774aabd249d6" /><Relationship Type="http://schemas.openxmlformats.org/officeDocument/2006/relationships/slide" Target="/ppt/slides/slide2.xml" Id="R989bbe9c38444de8" /><Relationship Type="http://schemas.openxmlformats.org/officeDocument/2006/relationships/slide" Target="/ppt/slides/slide3.xml" Id="Rbd66a8fd7b8941c5" /><Relationship Type="http://schemas.openxmlformats.org/officeDocument/2006/relationships/slide" Target="/ppt/slides/slide4.xml" Id="Rbc0ded68e0884c44" /><Relationship Type="http://schemas.openxmlformats.org/officeDocument/2006/relationships/slide" Target="/ppt/slides/slide5.xml" Id="R3403b91a1fea4165" /><Relationship Type="http://schemas.openxmlformats.org/officeDocument/2006/relationships/slide" Target="/ppt/slides/slide6.xml" Id="R1690db4eeac440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960b69b9ed40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f4a6efb704e91" /><Relationship Type="http://schemas.openxmlformats.org/officeDocument/2006/relationships/theme" Target="/ppt/slideMasters/theme/theme1.xml" Id="R286f2cc6896444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cf4a6efb704e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13187dc0546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4b3545bc446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98e42ad66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8d9aebb224c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9bc21021545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410a26edf41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YEAST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920 765 629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YEAST AS</a:t>
            </a:r>
          </a:p>
        </p:txBody>
      </p:sp>
    </p:spTree>
  </p:cSld>
  <p:clrMapOvr>
    <a:masterClrMapping xmlns:a="http://schemas.openxmlformats.org/drawingml/2006/main"/>
  </p:clrMapOvr>
</p:sld>
</file>