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db44b8a5b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d4cf503c9c4413"/>
  </p:sldMasterIdLst>
  <p:sldIdLst>
    <p:sldId xmlns:r="http://schemas.openxmlformats.org/officeDocument/2006/relationships" id="256" r:id="R2637004c00a04833"/>
    <p:sldId xmlns:r="http://schemas.openxmlformats.org/officeDocument/2006/relationships" id="257" r:id="R9beadfbcedd04f12"/>
    <p:sldId xmlns:r="http://schemas.openxmlformats.org/officeDocument/2006/relationships" id="258" r:id="Reb058c6ade0a4167"/>
    <p:sldId xmlns:r="http://schemas.openxmlformats.org/officeDocument/2006/relationships" id="259" r:id="Rc20fac07dd5e4d65"/>
    <p:sldId xmlns:r="http://schemas.openxmlformats.org/officeDocument/2006/relationships" id="260" r:id="Rf5f76919c5914633"/>
    <p:sldId xmlns:r="http://schemas.openxmlformats.org/officeDocument/2006/relationships" id="261" r:id="R606f4a8186e04747"/>
    <p:sldId xmlns:r="http://schemas.openxmlformats.org/officeDocument/2006/relationships" id="262" r:id="R05ee4179b999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4cf503c9c4413" /><Relationship Type="http://schemas.openxmlformats.org/officeDocument/2006/relationships/slide" Target="/ppt/slides/slide1.xml" Id="R2637004c00a04833" /><Relationship Type="http://schemas.openxmlformats.org/officeDocument/2006/relationships/slide" Target="/ppt/slides/slide2.xml" Id="R9beadfbcedd04f12" /><Relationship Type="http://schemas.openxmlformats.org/officeDocument/2006/relationships/slide" Target="/ppt/slides/slide3.xml" Id="Reb058c6ade0a4167" /><Relationship Type="http://schemas.openxmlformats.org/officeDocument/2006/relationships/slide" Target="/ppt/slides/slide4.xml" Id="Rc20fac07dd5e4d65" /><Relationship Type="http://schemas.openxmlformats.org/officeDocument/2006/relationships/slide" Target="/ppt/slides/slide5.xml" Id="Rf5f76919c5914633" /><Relationship Type="http://schemas.openxmlformats.org/officeDocument/2006/relationships/slide" Target="/ppt/slides/slide6.xml" Id="R606f4a8186e04747" /><Relationship Type="http://schemas.openxmlformats.org/officeDocument/2006/relationships/slide" Target="/ppt/slides/slide7.xml" Id="R05ee4179b999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928eaebbb4d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2bd7079a542c6" /><Relationship Type="http://schemas.openxmlformats.org/officeDocument/2006/relationships/theme" Target="/ppt/slideMasters/theme/theme1.xml" Id="Rfd69ad1b7cdb4a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12bd7079a5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7e5a7694849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cff40b8b947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e07697a9648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9953e64eb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33a3b09584c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268d006e44e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239bc5df74c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YEAST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YEAST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−459 214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225 991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ALLBY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BYDAL HENRIK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EDØY CHARLOTTE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TIMETO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WIO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920 765 629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