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c199e05325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f26cb4b61443d"/>
  </p:sldMasterIdLst>
  <p:sldIdLst>
    <p:sldId xmlns:r="http://schemas.openxmlformats.org/officeDocument/2006/relationships" id="256" r:id="R79496e9a31434666"/>
    <p:sldId xmlns:r="http://schemas.openxmlformats.org/officeDocument/2006/relationships" id="257" r:id="R7ae70e4b4e4f4cef"/>
    <p:sldId xmlns:r="http://schemas.openxmlformats.org/officeDocument/2006/relationships" id="258" r:id="R99697448aec04860"/>
    <p:sldId xmlns:r="http://schemas.openxmlformats.org/officeDocument/2006/relationships" id="259" r:id="R422ff118611f4228"/>
    <p:sldId xmlns:r="http://schemas.openxmlformats.org/officeDocument/2006/relationships" id="260" r:id="R2d23a0d96f47477d"/>
    <p:sldId xmlns:r="http://schemas.openxmlformats.org/officeDocument/2006/relationships" id="261" r:id="R25f7afb3727f4df8"/>
    <p:sldId xmlns:r="http://schemas.openxmlformats.org/officeDocument/2006/relationships" id="262" r:id="R81a5efd6104f48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f26cb4b61443d" /><Relationship Type="http://schemas.openxmlformats.org/officeDocument/2006/relationships/slide" Target="/ppt/slides/slide1.xml" Id="R79496e9a31434666" /><Relationship Type="http://schemas.openxmlformats.org/officeDocument/2006/relationships/slide" Target="/ppt/slides/slide2.xml" Id="R7ae70e4b4e4f4cef" /><Relationship Type="http://schemas.openxmlformats.org/officeDocument/2006/relationships/slide" Target="/ppt/slides/slide3.xml" Id="R99697448aec04860" /><Relationship Type="http://schemas.openxmlformats.org/officeDocument/2006/relationships/slide" Target="/ppt/slides/slide4.xml" Id="R422ff118611f4228" /><Relationship Type="http://schemas.openxmlformats.org/officeDocument/2006/relationships/slide" Target="/ppt/slides/slide5.xml" Id="R2d23a0d96f47477d" /><Relationship Type="http://schemas.openxmlformats.org/officeDocument/2006/relationships/slide" Target="/ppt/slides/slide6.xml" Id="R25f7afb3727f4df8" /><Relationship Type="http://schemas.openxmlformats.org/officeDocument/2006/relationships/slide" Target="/ppt/slides/slide7.xml" Id="R81a5efd6104f48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3468c234841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f5cc24c0b4569" /><Relationship Type="http://schemas.openxmlformats.org/officeDocument/2006/relationships/theme" Target="/ppt/slideMasters/theme/theme1.xml" Id="R8421a55b52fd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f5cc24c0b45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4613f3cc5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7b95a9b4b4b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57901b1174e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c1a8e09c2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140094404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3d8515e5d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1e651d408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HEKKAN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4 445 632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4 178 095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9 761 551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21 388 974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MYDSKE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Mydske, Daas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920 766 668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HEKKAN AS</a:t>
            </a:r>
          </a:p>
        </p:txBody>
      </p:sp>
    </p:spTree>
  </p:cSld>
  <p:clrMapOvr>
    <a:masterClrMapping xmlns:a="http://schemas.openxmlformats.org/drawingml/2006/main"/>
  </p:clrMapOvr>
</p:sld>
</file>