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4c48d8242a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8460e35ff4341"/>
  </p:sldMasterIdLst>
  <p:sldIdLst>
    <p:sldId xmlns:r="http://schemas.openxmlformats.org/officeDocument/2006/relationships" id="256" r:id="R316c6937b3004fe7"/>
    <p:sldId xmlns:r="http://schemas.openxmlformats.org/officeDocument/2006/relationships" id="257" r:id="Rb6996236b9144bc9"/>
    <p:sldId xmlns:r="http://schemas.openxmlformats.org/officeDocument/2006/relationships" id="258" r:id="Rdc0ae995c3ad4d54"/>
    <p:sldId xmlns:r="http://schemas.openxmlformats.org/officeDocument/2006/relationships" id="259" r:id="R23d38f8370ca47fe"/>
    <p:sldId xmlns:r="http://schemas.openxmlformats.org/officeDocument/2006/relationships" id="260" r:id="R55a0475193d74e77"/>
    <p:sldId xmlns:r="http://schemas.openxmlformats.org/officeDocument/2006/relationships" id="261" r:id="R9422fb3bac2a4fa1"/>
    <p:sldId xmlns:r="http://schemas.openxmlformats.org/officeDocument/2006/relationships" id="262" r:id="R123931a6ed4d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8460e35ff4341" /><Relationship Type="http://schemas.openxmlformats.org/officeDocument/2006/relationships/slide" Target="/ppt/slides/slide1.xml" Id="R316c6937b3004fe7" /><Relationship Type="http://schemas.openxmlformats.org/officeDocument/2006/relationships/slide" Target="/ppt/slides/slide2.xml" Id="Rb6996236b9144bc9" /><Relationship Type="http://schemas.openxmlformats.org/officeDocument/2006/relationships/slide" Target="/ppt/slides/slide3.xml" Id="Rdc0ae995c3ad4d54" /><Relationship Type="http://schemas.openxmlformats.org/officeDocument/2006/relationships/slide" Target="/ppt/slides/slide4.xml" Id="R23d38f8370ca47fe" /><Relationship Type="http://schemas.openxmlformats.org/officeDocument/2006/relationships/slide" Target="/ppt/slides/slide5.xml" Id="R55a0475193d74e77" /><Relationship Type="http://schemas.openxmlformats.org/officeDocument/2006/relationships/slide" Target="/ppt/slides/slide6.xml" Id="R9422fb3bac2a4fa1" /><Relationship Type="http://schemas.openxmlformats.org/officeDocument/2006/relationships/slide" Target="/ppt/slides/slide7.xml" Id="R123931a6ed4d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57405b996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768a6f82040cc" /><Relationship Type="http://schemas.openxmlformats.org/officeDocument/2006/relationships/theme" Target="/ppt/slideMasters/theme/theme1.xml" Id="R161c561ac978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768a6f820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6fe4a983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8317f2c68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7fd6474ba4e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43e98b08e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70034d47e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f3fcdb0a4b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c48a04c8c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MAURITZ LANDHANDEL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MAURITZ LANDHANDEL AS ble etablert [år] og holder til i Tufsingdalen.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5 138 788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860 909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FERAGEN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TVETER SIKSJØ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6075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2555 Tufsingdalen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narbutikken.tufsingdal@narbutikken.no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920 776 213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MAURITZ LANDHANDEL AS</a:t>
            </a:r>
          </a:p>
        </p:txBody>
      </p:sp>
    </p:spTree>
  </p:cSld>
  <p:clrMapOvr>
    <a:masterClrMapping xmlns:a="http://schemas.openxmlformats.org/drawingml/2006/main"/>
  </p:clrMapOvr>
</p:sld>
</file>