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440af66cc45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7b3b507214326"/>
  </p:sldMasterIdLst>
  <p:sldIdLst>
    <p:sldId xmlns:r="http://schemas.openxmlformats.org/officeDocument/2006/relationships" id="256" r:id="Rfa25ae9d9b0f4804"/>
    <p:sldId xmlns:r="http://schemas.openxmlformats.org/officeDocument/2006/relationships" id="257" r:id="R0a3e3acec3a746fe"/>
    <p:sldId xmlns:r="http://schemas.openxmlformats.org/officeDocument/2006/relationships" id="258" r:id="Rd3545a2015e046f5"/>
    <p:sldId xmlns:r="http://schemas.openxmlformats.org/officeDocument/2006/relationships" id="259" r:id="R985f1d8c52db4c42"/>
    <p:sldId xmlns:r="http://schemas.openxmlformats.org/officeDocument/2006/relationships" id="260" r:id="Rf14fe4ce091244ef"/>
    <p:sldId xmlns:r="http://schemas.openxmlformats.org/officeDocument/2006/relationships" id="261" r:id="Rbd39275c9b31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7b3b507214326" /><Relationship Type="http://schemas.openxmlformats.org/officeDocument/2006/relationships/slide" Target="/ppt/slides/slide1.xml" Id="Rfa25ae9d9b0f4804" /><Relationship Type="http://schemas.openxmlformats.org/officeDocument/2006/relationships/slide" Target="/ppt/slides/slide2.xml" Id="R0a3e3acec3a746fe" /><Relationship Type="http://schemas.openxmlformats.org/officeDocument/2006/relationships/slide" Target="/ppt/slides/slide3.xml" Id="Rd3545a2015e046f5" /><Relationship Type="http://schemas.openxmlformats.org/officeDocument/2006/relationships/slide" Target="/ppt/slides/slide4.xml" Id="R985f1d8c52db4c42" /><Relationship Type="http://schemas.openxmlformats.org/officeDocument/2006/relationships/slide" Target="/ppt/slides/slide5.xml" Id="Rf14fe4ce091244ef" /><Relationship Type="http://schemas.openxmlformats.org/officeDocument/2006/relationships/slide" Target="/ppt/slides/slide6.xml" Id="Rbd39275c9b31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6cc73113c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9cd5ab994b50" /><Relationship Type="http://schemas.openxmlformats.org/officeDocument/2006/relationships/theme" Target="/ppt/slideMasters/theme/theme1.xml" Id="R38bcb340ff1245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869cd5ab99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ba3e79ab3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3f3ed641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d92854e2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50d849a5a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e38df15448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759213b28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